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22"/>
  </p:notesMasterIdLst>
  <p:handoutMasterIdLst>
    <p:handoutMasterId r:id="rId23"/>
  </p:handoutMasterIdLst>
  <p:sldIdLst>
    <p:sldId id="256" r:id="rId2"/>
    <p:sldId id="257" r:id="rId3"/>
    <p:sldId id="258" r:id="rId4"/>
    <p:sldId id="259" r:id="rId5"/>
    <p:sldId id="260" r:id="rId6"/>
    <p:sldId id="261" r:id="rId7"/>
    <p:sldId id="264" r:id="rId8"/>
    <p:sldId id="262" r:id="rId9"/>
    <p:sldId id="263" r:id="rId10"/>
    <p:sldId id="274" r:id="rId11"/>
    <p:sldId id="273" r:id="rId12"/>
    <p:sldId id="265" r:id="rId13"/>
    <p:sldId id="266" r:id="rId14"/>
    <p:sldId id="267" r:id="rId15"/>
    <p:sldId id="268" r:id="rId16"/>
    <p:sldId id="269" r:id="rId17"/>
    <p:sldId id="270" r:id="rId18"/>
    <p:sldId id="271" r:id="rId19"/>
    <p:sldId id="272" r:id="rId20"/>
    <p:sldId id="312" r:id="rId21"/>
  </p:sldIdLst>
  <p:sldSz cx="9144000" cy="6858000" type="screen4x3"/>
  <p:notesSz cx="7102475" cy="10233025"/>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55" autoAdjust="0"/>
    <p:restoredTop sz="95969" autoAdjust="0"/>
  </p:normalViewPr>
  <p:slideViewPr>
    <p:cSldViewPr>
      <p:cViewPr varScale="1">
        <p:scale>
          <a:sx n="91" d="100"/>
          <a:sy n="91" d="100"/>
        </p:scale>
        <p:origin x="1542" y="3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5C471B-71FE-8E67-747F-6468F2441553}"/>
              </a:ext>
            </a:extLst>
          </p:cNvPr>
          <p:cNvSpPr>
            <a:spLocks noGrp="1"/>
          </p:cNvSpPr>
          <p:nvPr>
            <p:ph type="hdr" sz="quarter"/>
          </p:nvPr>
        </p:nvSpPr>
        <p:spPr>
          <a:xfrm>
            <a:off x="0" y="1"/>
            <a:ext cx="3077739" cy="511651"/>
          </a:xfrm>
          <a:prstGeom prst="rect">
            <a:avLst/>
          </a:prstGeom>
        </p:spPr>
        <p:txBody>
          <a:bodyPr vert="horz" lIns="99051" tIns="49526" rIns="99051" bIns="49526" rtlCol="0"/>
          <a:lstStyle>
            <a:lvl1pPr algn="l">
              <a:defRPr sz="1300"/>
            </a:lvl1pPr>
          </a:lstStyle>
          <a:p>
            <a:pPr>
              <a:defRPr/>
            </a:pPr>
            <a:endParaRPr lang="en-US" sz="1000" dirty="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F265AD2C-8547-A91B-49AC-E14FB73CC5EE}"/>
              </a:ext>
            </a:extLst>
          </p:cNvPr>
          <p:cNvSpPr>
            <a:spLocks noGrp="1"/>
          </p:cNvSpPr>
          <p:nvPr>
            <p:ph type="dt" sz="quarter" idx="1"/>
          </p:nvPr>
        </p:nvSpPr>
        <p:spPr>
          <a:xfrm>
            <a:off x="4023093" y="1"/>
            <a:ext cx="3077739" cy="511651"/>
          </a:xfrm>
          <a:prstGeom prst="rect">
            <a:avLst/>
          </a:prstGeom>
        </p:spPr>
        <p:txBody>
          <a:bodyPr vert="horz" lIns="99051" tIns="49526" rIns="99051" bIns="49526" rtlCol="0"/>
          <a:lstStyle>
            <a:lvl1pPr algn="r">
              <a:defRPr sz="1300"/>
            </a:lvl1pPr>
          </a:lstStyle>
          <a:p>
            <a:pPr>
              <a:defRPr/>
            </a:pPr>
            <a:r>
              <a:rPr lang="en-US" sz="1000">
                <a:latin typeface="Arial" panose="020B0604020202020204" pitchFamily="34" charset="0"/>
                <a:cs typeface="Arial" panose="020B0604020202020204" pitchFamily="34" charset="0"/>
              </a:rPr>
              <a:t>3/23/2025 am</a:t>
            </a:r>
          </a:p>
        </p:txBody>
      </p:sp>
      <p:sp>
        <p:nvSpPr>
          <p:cNvPr id="4" name="Footer Placeholder 3">
            <a:extLst>
              <a:ext uri="{FF2B5EF4-FFF2-40B4-BE49-F238E27FC236}">
                <a16:creationId xmlns:a16="http://schemas.microsoft.com/office/drawing/2014/main" id="{B83ED508-6845-4A17-27AA-4AE5707CC690}"/>
              </a:ext>
            </a:extLst>
          </p:cNvPr>
          <p:cNvSpPr>
            <a:spLocks noGrp="1"/>
          </p:cNvSpPr>
          <p:nvPr>
            <p:ph type="ftr" sz="quarter" idx="2"/>
          </p:nvPr>
        </p:nvSpPr>
        <p:spPr>
          <a:xfrm>
            <a:off x="0" y="9719598"/>
            <a:ext cx="3077739" cy="511651"/>
          </a:xfrm>
          <a:prstGeom prst="rect">
            <a:avLst/>
          </a:prstGeom>
        </p:spPr>
        <p:txBody>
          <a:bodyPr vert="horz" lIns="99051" tIns="49526" rIns="99051" bIns="49526" rtlCol="0" anchor="b"/>
          <a:lstStyle>
            <a:lvl1pPr algn="l">
              <a:defRPr sz="1300"/>
            </a:lvl1pPr>
          </a:lstStyle>
          <a:p>
            <a:pPr>
              <a:defRPr/>
            </a:pPr>
            <a:r>
              <a:rPr lang="en-US" sz="1000">
                <a:latin typeface="Arial" panose="020B0604020202020204" pitchFamily="34" charset="0"/>
                <a:cs typeface="Arial" panose="020B0604020202020204" pitchFamily="34" charset="0"/>
              </a:rPr>
              <a:t>Randy Childs</a:t>
            </a:r>
          </a:p>
        </p:txBody>
      </p:sp>
      <p:sp>
        <p:nvSpPr>
          <p:cNvPr id="5" name="Slide Number Placeholder 4">
            <a:extLst>
              <a:ext uri="{FF2B5EF4-FFF2-40B4-BE49-F238E27FC236}">
                <a16:creationId xmlns:a16="http://schemas.microsoft.com/office/drawing/2014/main" id="{B58BCF5D-ADF8-9CB3-B5CC-018E61100428}"/>
              </a:ext>
            </a:extLst>
          </p:cNvPr>
          <p:cNvSpPr>
            <a:spLocks noGrp="1"/>
          </p:cNvSpPr>
          <p:nvPr>
            <p:ph type="sldNum" sz="quarter" idx="3"/>
          </p:nvPr>
        </p:nvSpPr>
        <p:spPr>
          <a:xfrm>
            <a:off x="4023093" y="9719598"/>
            <a:ext cx="3077739" cy="511651"/>
          </a:xfrm>
          <a:prstGeom prst="rect">
            <a:avLst/>
          </a:prstGeom>
        </p:spPr>
        <p:txBody>
          <a:bodyPr vert="horz" wrap="square" lIns="99051" tIns="49526" rIns="99051" bIns="49526" numCol="1" anchor="b" anchorCtr="0" compatLnSpc="1">
            <a:prstTxWarp prst="textNoShape">
              <a:avLst/>
            </a:prstTxWarp>
          </a:bodyPr>
          <a:lstStyle>
            <a:lvl1pPr algn="r">
              <a:defRPr sz="1300"/>
            </a:lvl1pPr>
          </a:lstStyle>
          <a:p>
            <a:fld id="{53AF9DA7-90D7-4321-8EC8-9F5CBA4CC326}" type="slidenum">
              <a:rPr lang="en-US" altLang="en-US" sz="1000">
                <a:latin typeface="Arial" panose="020B0604020202020204" pitchFamily="34" charset="0"/>
                <a:cs typeface="Arial" panose="020B0604020202020204" pitchFamily="34" charset="0"/>
              </a:rPr>
              <a:pPr/>
              <a:t>‹#›</a:t>
            </a:fld>
            <a:endParaRPr lang="en-US" alt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8A2D2B0-FAAE-2BA2-83A4-A42B1246F390}"/>
              </a:ext>
            </a:extLst>
          </p:cNvPr>
          <p:cNvSpPr>
            <a:spLocks noGrp="1"/>
          </p:cNvSpPr>
          <p:nvPr>
            <p:ph type="hdr" sz="quarter"/>
          </p:nvPr>
        </p:nvSpPr>
        <p:spPr>
          <a:xfrm>
            <a:off x="0" y="1"/>
            <a:ext cx="3077739" cy="511651"/>
          </a:xfrm>
          <a:prstGeom prst="rect">
            <a:avLst/>
          </a:prstGeom>
        </p:spPr>
        <p:txBody>
          <a:bodyPr vert="horz" lIns="99051" tIns="49526" rIns="99051" bIns="49526" rtlCol="0"/>
          <a:lstStyle>
            <a:lvl1pPr algn="l">
              <a:defRPr sz="1300"/>
            </a:lvl1pPr>
          </a:lstStyle>
          <a:p>
            <a:pPr>
              <a:defRPr/>
            </a:pPr>
            <a:r>
              <a:rPr lang="en-US"/>
              <a:t>Randy Childs</a:t>
            </a:r>
          </a:p>
        </p:txBody>
      </p:sp>
      <p:sp>
        <p:nvSpPr>
          <p:cNvPr id="3" name="Date Placeholder 2">
            <a:extLst>
              <a:ext uri="{FF2B5EF4-FFF2-40B4-BE49-F238E27FC236}">
                <a16:creationId xmlns:a16="http://schemas.microsoft.com/office/drawing/2014/main" id="{70262234-54E6-A979-5298-2482852B3BD5}"/>
              </a:ext>
            </a:extLst>
          </p:cNvPr>
          <p:cNvSpPr>
            <a:spLocks noGrp="1"/>
          </p:cNvSpPr>
          <p:nvPr>
            <p:ph type="dt" idx="1"/>
          </p:nvPr>
        </p:nvSpPr>
        <p:spPr>
          <a:xfrm>
            <a:off x="4023093" y="1"/>
            <a:ext cx="3077739" cy="511651"/>
          </a:xfrm>
          <a:prstGeom prst="rect">
            <a:avLst/>
          </a:prstGeom>
        </p:spPr>
        <p:txBody>
          <a:bodyPr vert="horz" lIns="99051" tIns="49526" rIns="99051" bIns="49526" rtlCol="0"/>
          <a:lstStyle>
            <a:lvl1pPr algn="r">
              <a:defRPr sz="1300"/>
            </a:lvl1pPr>
          </a:lstStyle>
          <a:p>
            <a:pPr>
              <a:defRPr/>
            </a:pPr>
            <a:r>
              <a:rPr lang="en-US"/>
              <a:t>3/23/2025 am</a:t>
            </a:r>
          </a:p>
        </p:txBody>
      </p:sp>
      <p:sp>
        <p:nvSpPr>
          <p:cNvPr id="4" name="Slide Image Placeholder 3">
            <a:extLst>
              <a:ext uri="{FF2B5EF4-FFF2-40B4-BE49-F238E27FC236}">
                <a16:creationId xmlns:a16="http://schemas.microsoft.com/office/drawing/2014/main" id="{CD6DB937-CCCB-13F8-FF91-AD6201E17353}"/>
              </a:ext>
            </a:extLst>
          </p:cNvPr>
          <p:cNvSpPr>
            <a:spLocks noGrp="1" noRot="1" noChangeAspect="1"/>
          </p:cNvSpPr>
          <p:nvPr>
            <p:ph type="sldImg" idx="2"/>
          </p:nvPr>
        </p:nvSpPr>
        <p:spPr>
          <a:xfrm>
            <a:off x="995363" y="768350"/>
            <a:ext cx="5113337" cy="3836988"/>
          </a:xfrm>
          <a:prstGeom prst="rect">
            <a:avLst/>
          </a:prstGeom>
          <a:noFill/>
          <a:ln w="12700">
            <a:solidFill>
              <a:prstClr val="black"/>
            </a:solidFill>
          </a:ln>
        </p:spPr>
        <p:txBody>
          <a:bodyPr vert="horz" lIns="99051" tIns="49526" rIns="99051" bIns="49526" rtlCol="0" anchor="ctr"/>
          <a:lstStyle/>
          <a:p>
            <a:pPr lvl="0"/>
            <a:endParaRPr lang="en-US" noProof="0"/>
          </a:p>
        </p:txBody>
      </p:sp>
      <p:sp>
        <p:nvSpPr>
          <p:cNvPr id="5" name="Notes Placeholder 4">
            <a:extLst>
              <a:ext uri="{FF2B5EF4-FFF2-40B4-BE49-F238E27FC236}">
                <a16:creationId xmlns:a16="http://schemas.microsoft.com/office/drawing/2014/main" id="{97274861-6F50-E58C-605D-05EB2E9B2E42}"/>
              </a:ext>
            </a:extLst>
          </p:cNvPr>
          <p:cNvSpPr>
            <a:spLocks noGrp="1"/>
          </p:cNvSpPr>
          <p:nvPr>
            <p:ph type="body" sz="quarter" idx="3"/>
          </p:nvPr>
        </p:nvSpPr>
        <p:spPr>
          <a:xfrm>
            <a:off x="710248" y="4860688"/>
            <a:ext cx="5681980" cy="4604861"/>
          </a:xfrm>
          <a:prstGeom prst="rect">
            <a:avLst/>
          </a:prstGeom>
        </p:spPr>
        <p:txBody>
          <a:bodyPr vert="horz" lIns="99051" tIns="49526" rIns="99051" bIns="4952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B81FB72-0242-9489-A509-FE1238942D48}"/>
              </a:ext>
            </a:extLst>
          </p:cNvPr>
          <p:cNvSpPr>
            <a:spLocks noGrp="1"/>
          </p:cNvSpPr>
          <p:nvPr>
            <p:ph type="ftr" sz="quarter" idx="4"/>
          </p:nvPr>
        </p:nvSpPr>
        <p:spPr>
          <a:xfrm>
            <a:off x="0" y="9719598"/>
            <a:ext cx="3077739" cy="511651"/>
          </a:xfrm>
          <a:prstGeom prst="rect">
            <a:avLst/>
          </a:prstGeom>
        </p:spPr>
        <p:txBody>
          <a:bodyPr vert="horz" lIns="99051" tIns="49526" rIns="99051" bIns="49526" rtlCol="0" anchor="b"/>
          <a:lstStyle>
            <a:lvl1pPr algn="l">
              <a:defRPr sz="1300"/>
            </a:lvl1pPr>
          </a:lstStyle>
          <a:p>
            <a:pPr>
              <a:defRPr/>
            </a:pPr>
            <a:r>
              <a:rPr lang="en-US"/>
              <a:t>Randy Childs</a:t>
            </a:r>
          </a:p>
        </p:txBody>
      </p:sp>
      <p:sp>
        <p:nvSpPr>
          <p:cNvPr id="7" name="Slide Number Placeholder 6">
            <a:extLst>
              <a:ext uri="{FF2B5EF4-FFF2-40B4-BE49-F238E27FC236}">
                <a16:creationId xmlns:a16="http://schemas.microsoft.com/office/drawing/2014/main" id="{2682D92F-7B39-E91E-6561-7A8B9D0E60EA}"/>
              </a:ext>
            </a:extLst>
          </p:cNvPr>
          <p:cNvSpPr>
            <a:spLocks noGrp="1"/>
          </p:cNvSpPr>
          <p:nvPr>
            <p:ph type="sldNum" sz="quarter" idx="5"/>
          </p:nvPr>
        </p:nvSpPr>
        <p:spPr>
          <a:xfrm>
            <a:off x="4023093" y="9719598"/>
            <a:ext cx="3077739" cy="511651"/>
          </a:xfrm>
          <a:prstGeom prst="rect">
            <a:avLst/>
          </a:prstGeom>
        </p:spPr>
        <p:txBody>
          <a:bodyPr vert="horz" wrap="square" lIns="99051" tIns="49526" rIns="99051" bIns="49526" numCol="1" anchor="b" anchorCtr="0" compatLnSpc="1">
            <a:prstTxWarp prst="textNoShape">
              <a:avLst/>
            </a:prstTxWarp>
          </a:bodyPr>
          <a:lstStyle>
            <a:lvl1pPr algn="r">
              <a:defRPr sz="1300"/>
            </a:lvl1pPr>
          </a:lstStyle>
          <a:p>
            <a:fld id="{DF060495-B749-494E-950A-B65DB9E01433}"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biblegateway.com/passage/?search=Luke%2018&amp;version=NASB1995#cen-NASB1995-25700O"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5E6B8BE6-A4B6-B56F-4B9E-71040894293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8B8E8C44-B389-6FC0-5E15-5F605A3DD6E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fontScale="92500" lnSpcReduction="20000"/>
          </a:bodyPr>
          <a:lstStyle/>
          <a:p>
            <a:pPr eaLnBrk="1" hangingPunct="1">
              <a:spcBef>
                <a:spcPct val="0"/>
              </a:spcBef>
            </a:pPr>
            <a:r>
              <a:rPr lang="en-US" altLang="en-US" dirty="0"/>
              <a:t>Job 1: 8 </a:t>
            </a:r>
            <a:r>
              <a:rPr lang="en-US" b="0" i="0" dirty="0">
                <a:solidFill>
                  <a:srgbClr val="000000"/>
                </a:solidFill>
                <a:effectLst/>
                <a:latin typeface="system-ui"/>
              </a:rPr>
              <a:t>The </a:t>
            </a:r>
            <a:r>
              <a:rPr lang="en-US" b="0" i="0" cap="small" dirty="0">
                <a:solidFill>
                  <a:srgbClr val="000000"/>
                </a:solidFill>
                <a:effectLst/>
                <a:latin typeface="system-ui"/>
              </a:rPr>
              <a:t>Lord</a:t>
            </a:r>
            <a:r>
              <a:rPr lang="en-US" b="0" i="0" dirty="0">
                <a:solidFill>
                  <a:srgbClr val="000000"/>
                </a:solidFill>
                <a:effectLst/>
                <a:latin typeface="system-ui"/>
              </a:rPr>
              <a:t> said to Satan, “Have you considered My servant Job? For there is no one like him on the earth, a blameless and upright man, fearing God and turning away from evil.”</a:t>
            </a:r>
          </a:p>
          <a:p>
            <a:pPr eaLnBrk="1" hangingPunct="1">
              <a:spcBef>
                <a:spcPct val="0"/>
              </a:spcBef>
            </a:pPr>
            <a:endParaRPr lang="en-US" altLang="en-US" b="0" i="0" dirty="0">
              <a:solidFill>
                <a:srgbClr val="000000"/>
              </a:solidFill>
              <a:effectLst/>
              <a:latin typeface="system-ui"/>
            </a:endParaRPr>
          </a:p>
          <a:p>
            <a:pPr eaLnBrk="1" hangingPunct="1">
              <a:spcBef>
                <a:spcPct val="0"/>
              </a:spcBef>
            </a:pPr>
            <a:r>
              <a:rPr lang="en-US" altLang="en-US" b="0" i="0" dirty="0">
                <a:solidFill>
                  <a:srgbClr val="000000"/>
                </a:solidFill>
                <a:effectLst/>
                <a:latin typeface="system-ui"/>
              </a:rPr>
              <a:t>Job 2:10b </a:t>
            </a:r>
            <a:r>
              <a:rPr lang="en-US" b="0" i="0" dirty="0">
                <a:solidFill>
                  <a:srgbClr val="000000"/>
                </a:solidFill>
                <a:effectLst/>
                <a:latin typeface="system-ui"/>
              </a:rPr>
              <a:t>Shall we indeed accept good from God and not accept adversity?” In all this Job did not sin with his lips.</a:t>
            </a:r>
            <a:endParaRPr lang="en-US" altLang="en-US" b="0" i="0" dirty="0">
              <a:solidFill>
                <a:srgbClr val="000000"/>
              </a:solidFill>
              <a:effectLst/>
              <a:latin typeface="system-ui"/>
            </a:endParaRPr>
          </a:p>
          <a:p>
            <a:pPr eaLnBrk="1" hangingPunct="1">
              <a:spcBef>
                <a:spcPct val="0"/>
              </a:spcBef>
            </a:pPr>
            <a:endParaRPr lang="en-US" altLang="en-US" b="0" i="0" dirty="0">
              <a:solidFill>
                <a:srgbClr val="000000"/>
              </a:solidFill>
              <a:effectLst/>
              <a:latin typeface="system-ui"/>
            </a:endParaRPr>
          </a:p>
          <a:p>
            <a:pPr eaLnBrk="1" hangingPunct="1">
              <a:spcBef>
                <a:spcPct val="0"/>
              </a:spcBef>
            </a:pPr>
            <a:r>
              <a:rPr lang="en-US" altLang="en-US" b="0" i="0" dirty="0">
                <a:solidFill>
                  <a:srgbClr val="000000"/>
                </a:solidFill>
                <a:effectLst/>
                <a:latin typeface="system-ui"/>
              </a:rPr>
              <a:t>Job 1:10-12 </a:t>
            </a:r>
            <a:r>
              <a:rPr lang="en-US" b="0" i="0" dirty="0">
                <a:solidFill>
                  <a:srgbClr val="000000"/>
                </a:solidFill>
                <a:effectLst/>
                <a:latin typeface="system-ui"/>
              </a:rPr>
              <a:t>Have You not made a hedge about him and his house and all that he has, on every side? You have blessed the work of his hands, and his possessions have increased in the land. </a:t>
            </a:r>
            <a:r>
              <a:rPr lang="en-US" b="1" i="0" baseline="30000" dirty="0">
                <a:solidFill>
                  <a:srgbClr val="000000"/>
                </a:solidFill>
                <a:effectLst/>
                <a:latin typeface="system-ui"/>
              </a:rPr>
              <a:t>11 </a:t>
            </a:r>
            <a:r>
              <a:rPr lang="en-US" b="0" i="0" dirty="0">
                <a:solidFill>
                  <a:srgbClr val="000000"/>
                </a:solidFill>
                <a:effectLst/>
                <a:latin typeface="system-ui"/>
              </a:rPr>
              <a:t>But put forth Your hand now and touch all that he has; he will surely curse You to Your face.” </a:t>
            </a:r>
            <a:r>
              <a:rPr lang="en-US" b="1" i="0" baseline="30000" dirty="0">
                <a:solidFill>
                  <a:srgbClr val="000000"/>
                </a:solidFill>
                <a:effectLst/>
                <a:latin typeface="system-ui"/>
              </a:rPr>
              <a:t>12 </a:t>
            </a:r>
            <a:r>
              <a:rPr lang="en-US" b="0" i="0" dirty="0">
                <a:solidFill>
                  <a:srgbClr val="000000"/>
                </a:solidFill>
                <a:effectLst/>
                <a:latin typeface="system-ui"/>
              </a:rPr>
              <a:t>Then the </a:t>
            </a:r>
            <a:r>
              <a:rPr lang="en-US" b="0" i="0" cap="small" dirty="0">
                <a:solidFill>
                  <a:srgbClr val="000000"/>
                </a:solidFill>
                <a:effectLst/>
                <a:latin typeface="system-ui"/>
              </a:rPr>
              <a:t>Lord</a:t>
            </a:r>
            <a:r>
              <a:rPr lang="en-US" b="0" i="0" dirty="0">
                <a:solidFill>
                  <a:srgbClr val="000000"/>
                </a:solidFill>
                <a:effectLst/>
                <a:latin typeface="system-ui"/>
              </a:rPr>
              <a:t> said to Satan, “Behold, all that he has is in your power, only do not put forth your hand on him.” So Satan departed from the presence of the </a:t>
            </a:r>
            <a:r>
              <a:rPr lang="en-US" b="0" i="0" cap="small" dirty="0">
                <a:solidFill>
                  <a:srgbClr val="000000"/>
                </a:solidFill>
                <a:effectLst/>
                <a:latin typeface="system-ui"/>
              </a:rPr>
              <a:t>Lord</a:t>
            </a:r>
            <a:r>
              <a:rPr lang="en-US" b="0" i="0" dirty="0">
                <a:solidFill>
                  <a:srgbClr val="000000"/>
                </a:solidFill>
                <a:effectLst/>
                <a:latin typeface="system-ui"/>
              </a:rPr>
              <a:t>.</a:t>
            </a:r>
            <a:endParaRPr lang="en-US" altLang="en-US" b="0" i="0" dirty="0">
              <a:solidFill>
                <a:srgbClr val="000000"/>
              </a:solidFill>
              <a:effectLst/>
              <a:latin typeface="system-ui"/>
            </a:endParaRPr>
          </a:p>
          <a:p>
            <a:pPr eaLnBrk="1" hangingPunct="1">
              <a:spcBef>
                <a:spcPct val="0"/>
              </a:spcBef>
            </a:pPr>
            <a:endParaRPr lang="en-US" altLang="en-US" b="0" i="0" dirty="0">
              <a:solidFill>
                <a:srgbClr val="000000"/>
              </a:solidFill>
              <a:effectLst/>
              <a:latin typeface="system-ui"/>
            </a:endParaRPr>
          </a:p>
          <a:p>
            <a:pPr eaLnBrk="1" hangingPunct="1">
              <a:spcBef>
                <a:spcPct val="0"/>
              </a:spcBef>
            </a:pPr>
            <a:r>
              <a:rPr lang="en-US" altLang="en-US" b="0" i="0" dirty="0">
                <a:solidFill>
                  <a:srgbClr val="000000"/>
                </a:solidFill>
                <a:effectLst/>
                <a:latin typeface="system-ui"/>
              </a:rPr>
              <a:t>Job 2:9 </a:t>
            </a:r>
            <a:r>
              <a:rPr lang="en-US" b="0" i="0" dirty="0">
                <a:solidFill>
                  <a:srgbClr val="000000"/>
                </a:solidFill>
                <a:effectLst/>
                <a:latin typeface="system-ui"/>
              </a:rPr>
              <a:t>Then his wife said to him, “Do you still hold fast your integrity? Curse God and die!”</a:t>
            </a:r>
            <a:endParaRPr lang="en-US" altLang="en-US" b="0" i="0" dirty="0">
              <a:solidFill>
                <a:srgbClr val="000000"/>
              </a:solidFill>
              <a:effectLst/>
              <a:latin typeface="system-ui"/>
            </a:endParaRPr>
          </a:p>
          <a:p>
            <a:pPr eaLnBrk="1" hangingPunct="1">
              <a:spcBef>
                <a:spcPct val="0"/>
              </a:spcBef>
            </a:pPr>
            <a:endParaRPr lang="en-US" altLang="en-US" b="0" i="0" dirty="0">
              <a:solidFill>
                <a:srgbClr val="000000"/>
              </a:solidFill>
              <a:effectLst/>
              <a:latin typeface="system-ui"/>
            </a:endParaRPr>
          </a:p>
          <a:p>
            <a:pPr eaLnBrk="1" hangingPunct="1">
              <a:spcBef>
                <a:spcPct val="0"/>
              </a:spcBef>
            </a:pPr>
            <a:r>
              <a:rPr lang="en-US" altLang="en-US" b="0" i="0" dirty="0">
                <a:solidFill>
                  <a:srgbClr val="000000"/>
                </a:solidFill>
                <a:effectLst/>
                <a:latin typeface="system-ui"/>
              </a:rPr>
              <a:t>Job 5:17 </a:t>
            </a:r>
            <a:r>
              <a:rPr lang="en-US" b="0" i="0" dirty="0">
                <a:solidFill>
                  <a:srgbClr val="000000"/>
                </a:solidFill>
                <a:effectLst/>
                <a:latin typeface="system-ui"/>
              </a:rPr>
              <a:t>“Behold, how happy is the man whom God reproves, So do not despise the discipline of the Almighty.</a:t>
            </a:r>
          </a:p>
          <a:p>
            <a:pPr eaLnBrk="1" hangingPunct="1">
              <a:spcBef>
                <a:spcPct val="0"/>
              </a:spcBef>
            </a:pPr>
            <a:endParaRPr lang="en-US" altLang="en-US" b="0" i="0" dirty="0">
              <a:solidFill>
                <a:srgbClr val="000000"/>
              </a:solidFill>
              <a:effectLst/>
              <a:latin typeface="system-ui"/>
            </a:endParaRPr>
          </a:p>
          <a:p>
            <a:pPr eaLnBrk="1" hangingPunct="1">
              <a:spcBef>
                <a:spcPct val="0"/>
              </a:spcBef>
            </a:pPr>
            <a:r>
              <a:rPr lang="en-US" altLang="en-US" b="0" i="0" dirty="0">
                <a:solidFill>
                  <a:srgbClr val="000000"/>
                </a:solidFill>
                <a:effectLst/>
                <a:latin typeface="system-ui"/>
              </a:rPr>
              <a:t>Job 8:6  </a:t>
            </a:r>
            <a:r>
              <a:rPr lang="en-US" b="0" i="0" dirty="0">
                <a:solidFill>
                  <a:srgbClr val="000000"/>
                </a:solidFill>
                <a:effectLst/>
                <a:latin typeface="system-ui"/>
              </a:rPr>
              <a:t>If you are pure and upright, Surely now He would rouse Himself for you And restore your righteous estate.</a:t>
            </a:r>
            <a:endParaRPr lang="en-US" altLang="en-US" b="0" i="0" dirty="0">
              <a:solidFill>
                <a:srgbClr val="000000"/>
              </a:solidFill>
              <a:effectLst/>
              <a:latin typeface="system-ui"/>
            </a:endParaRPr>
          </a:p>
          <a:p>
            <a:pPr eaLnBrk="1" hangingPunct="1">
              <a:spcBef>
                <a:spcPct val="0"/>
              </a:spcBef>
            </a:pPr>
            <a:endParaRPr lang="en-US" altLang="en-US" b="0" i="0" dirty="0">
              <a:solidFill>
                <a:srgbClr val="000000"/>
              </a:solidFill>
              <a:effectLst/>
              <a:latin typeface="system-ui"/>
            </a:endParaRPr>
          </a:p>
          <a:p>
            <a:pPr eaLnBrk="1" hangingPunct="1">
              <a:spcBef>
                <a:spcPct val="0"/>
              </a:spcBef>
            </a:pPr>
            <a:r>
              <a:rPr lang="en-US" altLang="en-US" b="0" i="0" dirty="0">
                <a:solidFill>
                  <a:srgbClr val="000000"/>
                </a:solidFill>
                <a:effectLst/>
                <a:latin typeface="system-ui"/>
              </a:rPr>
              <a:t>Job 9:20 </a:t>
            </a:r>
            <a:r>
              <a:rPr lang="en-US" b="0" i="0" dirty="0">
                <a:solidFill>
                  <a:srgbClr val="000000"/>
                </a:solidFill>
                <a:effectLst/>
                <a:latin typeface="system-ui"/>
              </a:rPr>
              <a:t>“Though I am righteous, my mouth will condemn me; Though I am guiltless, He will declare me guilty.</a:t>
            </a:r>
            <a:endParaRPr lang="en-US" altLang="en-US" b="0" i="0" dirty="0">
              <a:solidFill>
                <a:srgbClr val="000000"/>
              </a:solidFill>
              <a:effectLst/>
              <a:latin typeface="system-ui"/>
            </a:endParaRPr>
          </a:p>
          <a:p>
            <a:pPr eaLnBrk="1" hangingPunct="1">
              <a:spcBef>
                <a:spcPct val="0"/>
              </a:spcBef>
            </a:pPr>
            <a:endParaRPr lang="en-US" altLang="en-US" b="0" i="0" dirty="0">
              <a:solidFill>
                <a:srgbClr val="000000"/>
              </a:solidFill>
              <a:effectLst/>
              <a:latin typeface="system-ui"/>
            </a:endParaRPr>
          </a:p>
          <a:p>
            <a:pPr eaLnBrk="1" hangingPunct="1">
              <a:spcBef>
                <a:spcPct val="0"/>
              </a:spcBef>
            </a:pPr>
            <a:r>
              <a:rPr lang="en-US" altLang="en-US" b="0" i="0" dirty="0">
                <a:solidFill>
                  <a:srgbClr val="000000"/>
                </a:solidFill>
                <a:effectLst/>
                <a:latin typeface="system-ui"/>
              </a:rPr>
              <a:t>Job 32:1-2 </a:t>
            </a:r>
            <a:r>
              <a:rPr lang="en-US" b="0" i="0" dirty="0">
                <a:solidFill>
                  <a:srgbClr val="000000"/>
                </a:solidFill>
                <a:effectLst/>
                <a:latin typeface="system-ui"/>
              </a:rPr>
              <a:t>Then these three men ceased answering Job, because he was righteous in his own eyes. </a:t>
            </a:r>
            <a:r>
              <a:rPr lang="en-US" b="1" i="0" baseline="30000" dirty="0">
                <a:solidFill>
                  <a:srgbClr val="000000"/>
                </a:solidFill>
                <a:effectLst/>
                <a:latin typeface="system-ui"/>
              </a:rPr>
              <a:t>2 </a:t>
            </a:r>
            <a:r>
              <a:rPr lang="en-US" b="0" i="0" dirty="0">
                <a:solidFill>
                  <a:srgbClr val="000000"/>
                </a:solidFill>
                <a:effectLst/>
                <a:latin typeface="system-ui"/>
              </a:rPr>
              <a:t>But the anger of Elihu the son of Barachel the </a:t>
            </a:r>
            <a:r>
              <a:rPr lang="en-US" b="0" i="0" dirty="0" err="1">
                <a:solidFill>
                  <a:srgbClr val="000000"/>
                </a:solidFill>
                <a:effectLst/>
                <a:latin typeface="system-ui"/>
              </a:rPr>
              <a:t>Buzite</a:t>
            </a:r>
            <a:r>
              <a:rPr lang="en-US" b="0" i="0" dirty="0">
                <a:solidFill>
                  <a:srgbClr val="000000"/>
                </a:solidFill>
                <a:effectLst/>
                <a:latin typeface="system-ui"/>
              </a:rPr>
              <a:t>, of the family of Ram burned; against Job his anger burned because he justified himself before God. </a:t>
            </a:r>
            <a:endParaRPr lang="en-US" altLang="en-US" b="0" i="0" dirty="0">
              <a:solidFill>
                <a:srgbClr val="000000"/>
              </a:solidFill>
              <a:effectLst/>
              <a:latin typeface="system-ui"/>
            </a:endParaRPr>
          </a:p>
          <a:p>
            <a:pPr eaLnBrk="1" hangingPunct="1">
              <a:spcBef>
                <a:spcPct val="0"/>
              </a:spcBef>
            </a:pPr>
            <a:endParaRPr lang="en-US" altLang="en-US" b="0" i="0" dirty="0">
              <a:solidFill>
                <a:srgbClr val="000000"/>
              </a:solidFill>
              <a:effectLst/>
              <a:latin typeface="system-ui"/>
            </a:endParaRPr>
          </a:p>
          <a:p>
            <a:pPr eaLnBrk="1" hangingPunct="1">
              <a:spcBef>
                <a:spcPct val="0"/>
              </a:spcBef>
            </a:pPr>
            <a:r>
              <a:rPr lang="en-US" altLang="en-US" b="0" i="0" dirty="0">
                <a:solidFill>
                  <a:srgbClr val="000000"/>
                </a:solidFill>
                <a:effectLst/>
                <a:latin typeface="system-ui"/>
              </a:rPr>
              <a:t>Job 34:5 </a:t>
            </a:r>
            <a:r>
              <a:rPr lang="en-US" b="0" i="0" dirty="0">
                <a:solidFill>
                  <a:srgbClr val="000000"/>
                </a:solidFill>
                <a:effectLst/>
                <a:latin typeface="system-ui"/>
              </a:rPr>
              <a:t>“For Job has said, ‘I am righteous, But God has taken away my right;</a:t>
            </a:r>
            <a:endParaRPr lang="en-US" altLang="en-US" dirty="0"/>
          </a:p>
        </p:txBody>
      </p:sp>
      <p:sp>
        <p:nvSpPr>
          <p:cNvPr id="12292" name="Slide Number Placeholder 3">
            <a:extLst>
              <a:ext uri="{FF2B5EF4-FFF2-40B4-BE49-F238E27FC236}">
                <a16:creationId xmlns:a16="http://schemas.microsoft.com/office/drawing/2014/main" id="{519C50CD-B664-23A6-202D-4ADA0A890D1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Verdana" panose="020B0604030504040204" pitchFamily="34" charset="0"/>
              </a:defRPr>
            </a:lvl1pPr>
            <a:lvl2pPr marL="804790" indent="-309534">
              <a:defRPr>
                <a:solidFill>
                  <a:schemeClr val="tx1"/>
                </a:solidFill>
                <a:latin typeface="Verdana" panose="020B0604030504040204" pitchFamily="34" charset="0"/>
              </a:defRPr>
            </a:lvl2pPr>
            <a:lvl3pPr marL="1238140" indent="-247628">
              <a:defRPr>
                <a:solidFill>
                  <a:schemeClr val="tx1"/>
                </a:solidFill>
                <a:latin typeface="Verdana" panose="020B0604030504040204" pitchFamily="34" charset="0"/>
              </a:defRPr>
            </a:lvl3pPr>
            <a:lvl4pPr marL="1733396" indent="-247628">
              <a:defRPr>
                <a:solidFill>
                  <a:schemeClr val="tx1"/>
                </a:solidFill>
                <a:latin typeface="Verdana" panose="020B0604030504040204" pitchFamily="34" charset="0"/>
              </a:defRPr>
            </a:lvl4pPr>
            <a:lvl5pPr marL="2228651" indent="-247628">
              <a:defRPr>
                <a:solidFill>
                  <a:schemeClr val="tx1"/>
                </a:solidFill>
                <a:latin typeface="Verdana" panose="020B0604030504040204" pitchFamily="34" charset="0"/>
              </a:defRPr>
            </a:lvl5pPr>
            <a:lvl6pPr marL="2723907" indent="-247628" eaLnBrk="0" fontAlgn="base" hangingPunct="0">
              <a:spcBef>
                <a:spcPct val="0"/>
              </a:spcBef>
              <a:spcAft>
                <a:spcPct val="0"/>
              </a:spcAft>
              <a:defRPr>
                <a:solidFill>
                  <a:schemeClr val="tx1"/>
                </a:solidFill>
                <a:latin typeface="Verdana" panose="020B0604030504040204" pitchFamily="34" charset="0"/>
              </a:defRPr>
            </a:lvl6pPr>
            <a:lvl7pPr marL="3219163" indent="-247628" eaLnBrk="0" fontAlgn="base" hangingPunct="0">
              <a:spcBef>
                <a:spcPct val="0"/>
              </a:spcBef>
              <a:spcAft>
                <a:spcPct val="0"/>
              </a:spcAft>
              <a:defRPr>
                <a:solidFill>
                  <a:schemeClr val="tx1"/>
                </a:solidFill>
                <a:latin typeface="Verdana" panose="020B0604030504040204" pitchFamily="34" charset="0"/>
              </a:defRPr>
            </a:lvl7pPr>
            <a:lvl8pPr marL="3714418" indent="-247628" eaLnBrk="0" fontAlgn="base" hangingPunct="0">
              <a:spcBef>
                <a:spcPct val="0"/>
              </a:spcBef>
              <a:spcAft>
                <a:spcPct val="0"/>
              </a:spcAft>
              <a:defRPr>
                <a:solidFill>
                  <a:schemeClr val="tx1"/>
                </a:solidFill>
                <a:latin typeface="Verdana" panose="020B0604030504040204" pitchFamily="34" charset="0"/>
              </a:defRPr>
            </a:lvl8pPr>
            <a:lvl9pPr marL="4209674" indent="-247628" eaLnBrk="0" fontAlgn="base" hangingPunct="0">
              <a:spcBef>
                <a:spcPct val="0"/>
              </a:spcBef>
              <a:spcAft>
                <a:spcPct val="0"/>
              </a:spcAft>
              <a:defRPr>
                <a:solidFill>
                  <a:schemeClr val="tx1"/>
                </a:solidFill>
                <a:latin typeface="Verdana" panose="020B0604030504040204" pitchFamily="34" charset="0"/>
              </a:defRPr>
            </a:lvl9pPr>
          </a:lstStyle>
          <a:p>
            <a:fld id="{9226EE1A-F4DF-483E-8BD3-16954E56C230}" type="slidenum">
              <a:rPr lang="en-US" altLang="en-US"/>
              <a:pPr/>
              <a:t>2</a:t>
            </a:fld>
            <a:endParaRPr lang="en-US" altLang="en-US"/>
          </a:p>
        </p:txBody>
      </p:sp>
      <p:sp>
        <p:nvSpPr>
          <p:cNvPr id="2" name="Date Placeholder 1">
            <a:extLst>
              <a:ext uri="{FF2B5EF4-FFF2-40B4-BE49-F238E27FC236}">
                <a16:creationId xmlns:a16="http://schemas.microsoft.com/office/drawing/2014/main" id="{AF921379-EFC9-22ED-E3C2-B186CD2AD617}"/>
              </a:ext>
            </a:extLst>
          </p:cNvPr>
          <p:cNvSpPr>
            <a:spLocks noGrp="1"/>
          </p:cNvSpPr>
          <p:nvPr>
            <p:ph type="dt" idx="1"/>
          </p:nvPr>
        </p:nvSpPr>
        <p:spPr/>
        <p:txBody>
          <a:bodyPr/>
          <a:lstStyle/>
          <a:p>
            <a:pPr>
              <a:defRPr/>
            </a:pPr>
            <a:r>
              <a:rPr lang="en-US"/>
              <a:t>3/23/2025 am</a:t>
            </a:r>
          </a:p>
        </p:txBody>
      </p:sp>
      <p:sp>
        <p:nvSpPr>
          <p:cNvPr id="4" name="Footer Placeholder 3">
            <a:extLst>
              <a:ext uri="{FF2B5EF4-FFF2-40B4-BE49-F238E27FC236}">
                <a16:creationId xmlns:a16="http://schemas.microsoft.com/office/drawing/2014/main" id="{E0711E79-F166-03AA-0601-233EB47F91AF}"/>
              </a:ext>
            </a:extLst>
          </p:cNvPr>
          <p:cNvSpPr>
            <a:spLocks noGrp="1"/>
          </p:cNvSpPr>
          <p:nvPr>
            <p:ph type="ftr" sz="quarter" idx="4"/>
          </p:nvPr>
        </p:nvSpPr>
        <p:spPr/>
        <p:txBody>
          <a:bodyPr/>
          <a:lstStyle/>
          <a:p>
            <a:pPr>
              <a:defRPr/>
            </a:pPr>
            <a:r>
              <a:rPr lang="en-US"/>
              <a:t>Randy Childs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r>
              <a:rPr lang="en-US" dirty="0"/>
              <a:t>Genesis 3:11-13 </a:t>
            </a:r>
            <a:r>
              <a:rPr lang="en-US" b="0" i="0" dirty="0">
                <a:solidFill>
                  <a:srgbClr val="000000"/>
                </a:solidFill>
                <a:effectLst/>
                <a:latin typeface="system-ui"/>
              </a:rPr>
              <a:t>And He said, “Who told you that you were naked? Have you eaten from the tree of which I commanded you not to eat?” </a:t>
            </a:r>
            <a:r>
              <a:rPr lang="en-US" b="1" i="0" baseline="30000" dirty="0">
                <a:solidFill>
                  <a:srgbClr val="000000"/>
                </a:solidFill>
                <a:effectLst/>
                <a:latin typeface="system-ui"/>
              </a:rPr>
              <a:t>12 </a:t>
            </a:r>
            <a:r>
              <a:rPr lang="en-US" b="0" i="0" dirty="0">
                <a:solidFill>
                  <a:srgbClr val="000000"/>
                </a:solidFill>
                <a:effectLst/>
                <a:latin typeface="system-ui"/>
              </a:rPr>
              <a:t>The man said, “The woman whom You gave </a:t>
            </a:r>
            <a:r>
              <a:rPr lang="en-US" b="0" i="1" dirty="0">
                <a:solidFill>
                  <a:srgbClr val="000000"/>
                </a:solidFill>
                <a:effectLst/>
                <a:latin typeface="system-ui"/>
              </a:rPr>
              <a:t>to be</a:t>
            </a:r>
            <a:r>
              <a:rPr lang="en-US" b="0" i="0" dirty="0">
                <a:solidFill>
                  <a:srgbClr val="000000"/>
                </a:solidFill>
                <a:effectLst/>
                <a:latin typeface="system-ui"/>
              </a:rPr>
              <a:t> with me, she gave me from the tree, and I ate.” </a:t>
            </a:r>
            <a:r>
              <a:rPr lang="en-US" b="1" i="0" baseline="30000" dirty="0">
                <a:solidFill>
                  <a:srgbClr val="000000"/>
                </a:solidFill>
                <a:effectLst/>
                <a:latin typeface="system-ui"/>
              </a:rPr>
              <a:t>13 </a:t>
            </a:r>
            <a:r>
              <a:rPr lang="en-US" b="0" i="0" dirty="0">
                <a:solidFill>
                  <a:srgbClr val="000000"/>
                </a:solidFill>
                <a:effectLst/>
                <a:latin typeface="system-ui"/>
              </a:rPr>
              <a:t>Then the </a:t>
            </a:r>
            <a:r>
              <a:rPr lang="en-US" b="0" i="0" cap="small" dirty="0">
                <a:solidFill>
                  <a:srgbClr val="000000"/>
                </a:solidFill>
                <a:effectLst/>
                <a:latin typeface="system-ui"/>
              </a:rPr>
              <a:t>Lord</a:t>
            </a:r>
            <a:r>
              <a:rPr lang="en-US" b="0" i="0" dirty="0">
                <a:solidFill>
                  <a:srgbClr val="000000"/>
                </a:solidFill>
                <a:effectLst/>
                <a:latin typeface="system-ui"/>
              </a:rPr>
              <a:t> God said to the woman, “What is this you have done?” And the woman said, “The serpent deceived me, and I ate.” </a:t>
            </a:r>
          </a:p>
          <a:p>
            <a:endParaRPr lang="en-US" b="0" i="0" dirty="0">
              <a:solidFill>
                <a:srgbClr val="000000"/>
              </a:solidFill>
              <a:effectLst/>
              <a:latin typeface="system-ui"/>
            </a:endParaRPr>
          </a:p>
          <a:p>
            <a:r>
              <a:rPr lang="en-US" b="0" i="0" dirty="0">
                <a:solidFill>
                  <a:srgbClr val="000000"/>
                </a:solidFill>
                <a:effectLst/>
                <a:latin typeface="system-ui"/>
              </a:rPr>
              <a:t>1 Samuel 15 [READ CHAPTER – NOTE: VS 8-9, 13, 15, 20, 24]</a:t>
            </a:r>
          </a:p>
          <a:p>
            <a:endParaRPr lang="en-US" b="0" i="0" dirty="0">
              <a:solidFill>
                <a:srgbClr val="000000"/>
              </a:solidFill>
              <a:effectLst/>
              <a:latin typeface="system-ui"/>
            </a:endParaRPr>
          </a:p>
          <a:p>
            <a:pPr algn="l">
              <a:buNone/>
            </a:pPr>
            <a:r>
              <a:rPr lang="en-US" b="0" i="0" dirty="0">
                <a:solidFill>
                  <a:srgbClr val="000000"/>
                </a:solidFill>
                <a:effectLst/>
                <a:latin typeface="system-ui"/>
              </a:rPr>
              <a:t>Luke 10:25-37 And a lawyer stood up and put Him to the test, saying, “Teacher, what shall I do to inherit eternal life?” </a:t>
            </a:r>
            <a:r>
              <a:rPr lang="en-US" b="1" i="0" baseline="30000" dirty="0">
                <a:solidFill>
                  <a:srgbClr val="000000"/>
                </a:solidFill>
                <a:effectLst/>
                <a:latin typeface="system-ui"/>
              </a:rPr>
              <a:t>26 </a:t>
            </a:r>
            <a:r>
              <a:rPr lang="en-US" b="0" i="0" dirty="0">
                <a:solidFill>
                  <a:srgbClr val="000000"/>
                </a:solidFill>
                <a:effectLst/>
                <a:latin typeface="system-ui"/>
              </a:rPr>
              <a:t>And He said to him, “What is written in the Law? How does it read to you?” </a:t>
            </a:r>
            <a:r>
              <a:rPr lang="en-US" b="1" i="0" baseline="30000" dirty="0">
                <a:solidFill>
                  <a:srgbClr val="000000"/>
                </a:solidFill>
                <a:effectLst/>
                <a:latin typeface="system-ui"/>
              </a:rPr>
              <a:t>27 </a:t>
            </a:r>
            <a:r>
              <a:rPr lang="en-US" b="0" i="0" dirty="0">
                <a:solidFill>
                  <a:srgbClr val="000000"/>
                </a:solidFill>
                <a:effectLst/>
                <a:latin typeface="system-ui"/>
              </a:rPr>
              <a:t>And he answered, “</a:t>
            </a:r>
            <a:r>
              <a:rPr lang="en-US" b="0" i="0" cap="small" dirty="0">
                <a:solidFill>
                  <a:srgbClr val="000000"/>
                </a:solidFill>
                <a:effectLst/>
                <a:latin typeface="system-ui"/>
              </a:rPr>
              <a:t>You shall love the Lord your God with all your heart, and with all your soul, and with all your strength, and with all your mind; and your neighbor as yourself</a:t>
            </a:r>
            <a:r>
              <a:rPr lang="en-US" b="0" i="0" dirty="0">
                <a:solidFill>
                  <a:srgbClr val="000000"/>
                </a:solidFill>
                <a:effectLst/>
                <a:latin typeface="system-ui"/>
              </a:rPr>
              <a:t>.” </a:t>
            </a:r>
            <a:r>
              <a:rPr lang="en-US" b="1" i="0" baseline="30000" dirty="0">
                <a:solidFill>
                  <a:srgbClr val="000000"/>
                </a:solidFill>
                <a:effectLst/>
                <a:latin typeface="system-ui"/>
              </a:rPr>
              <a:t>28 </a:t>
            </a:r>
            <a:r>
              <a:rPr lang="en-US" b="0" i="0" dirty="0">
                <a:solidFill>
                  <a:srgbClr val="000000"/>
                </a:solidFill>
                <a:effectLst/>
                <a:latin typeface="system-ui"/>
              </a:rPr>
              <a:t>And He said to him, “You have answered correctly; </a:t>
            </a:r>
            <a:r>
              <a:rPr lang="en-US" b="0" i="0" cap="small" dirty="0">
                <a:solidFill>
                  <a:srgbClr val="000000"/>
                </a:solidFill>
                <a:effectLst/>
                <a:latin typeface="system-ui"/>
              </a:rPr>
              <a:t>do this and you will live</a:t>
            </a:r>
            <a:r>
              <a:rPr lang="en-US" b="0" i="0" dirty="0">
                <a:solidFill>
                  <a:srgbClr val="000000"/>
                </a:solidFill>
                <a:effectLst/>
                <a:latin typeface="system-ui"/>
              </a:rPr>
              <a:t>.” </a:t>
            </a:r>
            <a:r>
              <a:rPr lang="en-US" sz="1500" b="1" baseline="30000" dirty="0">
                <a:solidFill>
                  <a:srgbClr val="000000"/>
                </a:solidFill>
                <a:latin typeface="system-ui"/>
              </a:rPr>
              <a:t>29 </a:t>
            </a:r>
            <a:r>
              <a:rPr lang="en-US" sz="1500" dirty="0">
                <a:solidFill>
                  <a:srgbClr val="000000"/>
                </a:solidFill>
                <a:latin typeface="system-ui"/>
              </a:rPr>
              <a:t>But wishing to justify himself, he said to Jesus, “And who is my neighbor?” </a:t>
            </a:r>
            <a:r>
              <a:rPr lang="en-US" b="1" i="0" baseline="30000" dirty="0">
                <a:solidFill>
                  <a:srgbClr val="000000"/>
                </a:solidFill>
                <a:effectLst/>
                <a:latin typeface="system-ui"/>
              </a:rPr>
              <a:t>30 </a:t>
            </a:r>
            <a:r>
              <a:rPr lang="en-US" b="0" i="0" dirty="0">
                <a:solidFill>
                  <a:srgbClr val="000000"/>
                </a:solidFill>
                <a:effectLst/>
                <a:latin typeface="system-ui"/>
              </a:rPr>
              <a:t>Jesus replied and said, “A man was going down from Jerusalem to Jericho, and fell among robbers, and they stripped him and beat him, and went away leaving him half dead. </a:t>
            </a:r>
            <a:r>
              <a:rPr lang="en-US" b="1" i="0" baseline="30000" dirty="0">
                <a:solidFill>
                  <a:srgbClr val="000000"/>
                </a:solidFill>
                <a:effectLst/>
                <a:latin typeface="system-ui"/>
              </a:rPr>
              <a:t>31 </a:t>
            </a:r>
            <a:r>
              <a:rPr lang="en-US" b="0" i="0" dirty="0">
                <a:solidFill>
                  <a:srgbClr val="000000"/>
                </a:solidFill>
                <a:effectLst/>
                <a:latin typeface="system-ui"/>
              </a:rPr>
              <a:t>And by chance a priest was going down on that road, and when he saw him, he passed by on the other side. </a:t>
            </a:r>
            <a:r>
              <a:rPr lang="en-US" b="1" i="0" baseline="30000" dirty="0">
                <a:solidFill>
                  <a:srgbClr val="000000"/>
                </a:solidFill>
                <a:effectLst/>
                <a:latin typeface="system-ui"/>
              </a:rPr>
              <a:t>32 </a:t>
            </a:r>
            <a:r>
              <a:rPr lang="en-US" b="0" i="0" dirty="0">
                <a:solidFill>
                  <a:srgbClr val="000000"/>
                </a:solidFill>
                <a:effectLst/>
                <a:latin typeface="system-ui"/>
              </a:rPr>
              <a:t>Likewise a Levite also, when he came to the place and saw him, passed by on the other side. </a:t>
            </a:r>
            <a:r>
              <a:rPr lang="en-US" b="1" i="0" baseline="30000" dirty="0">
                <a:solidFill>
                  <a:srgbClr val="000000"/>
                </a:solidFill>
                <a:effectLst/>
                <a:latin typeface="system-ui"/>
              </a:rPr>
              <a:t>33 </a:t>
            </a:r>
            <a:r>
              <a:rPr lang="en-US" b="0" i="0" dirty="0">
                <a:solidFill>
                  <a:srgbClr val="000000"/>
                </a:solidFill>
                <a:effectLst/>
                <a:latin typeface="system-ui"/>
              </a:rPr>
              <a:t>But a Samaritan, who was on a journey, came upon him; and when he saw him, he felt compassion, </a:t>
            </a:r>
            <a:r>
              <a:rPr lang="en-US" b="1" i="0" baseline="30000" dirty="0">
                <a:solidFill>
                  <a:srgbClr val="000000"/>
                </a:solidFill>
                <a:effectLst/>
                <a:latin typeface="system-ui"/>
              </a:rPr>
              <a:t>34 </a:t>
            </a:r>
            <a:r>
              <a:rPr lang="en-US" b="0" i="0" dirty="0">
                <a:solidFill>
                  <a:srgbClr val="000000"/>
                </a:solidFill>
                <a:effectLst/>
                <a:latin typeface="system-ui"/>
              </a:rPr>
              <a:t>and came to him and bandaged up his wounds, pouring oil and wine on </a:t>
            </a:r>
            <a:r>
              <a:rPr lang="en-US" b="0" i="1" dirty="0">
                <a:solidFill>
                  <a:srgbClr val="000000"/>
                </a:solidFill>
                <a:effectLst/>
                <a:latin typeface="system-ui"/>
              </a:rPr>
              <a:t>them</a:t>
            </a:r>
            <a:r>
              <a:rPr lang="en-US" b="0" i="0" dirty="0">
                <a:solidFill>
                  <a:srgbClr val="000000"/>
                </a:solidFill>
                <a:effectLst/>
                <a:latin typeface="system-ui"/>
              </a:rPr>
              <a:t>; and he put him on his own beast, and brought him to an inn and took care of him. </a:t>
            </a:r>
            <a:r>
              <a:rPr lang="en-US" b="1" i="0" baseline="30000" dirty="0">
                <a:solidFill>
                  <a:srgbClr val="000000"/>
                </a:solidFill>
                <a:effectLst/>
                <a:latin typeface="system-ui"/>
              </a:rPr>
              <a:t>35 </a:t>
            </a:r>
            <a:r>
              <a:rPr lang="en-US" b="0" i="0" dirty="0">
                <a:solidFill>
                  <a:srgbClr val="000000"/>
                </a:solidFill>
                <a:effectLst/>
                <a:latin typeface="system-ui"/>
              </a:rPr>
              <a:t>On the next day he took out two denarii and gave them to the innkeeper and said, ‘Take care of him; and whatever more you spend, when I return I will repay you.’ </a:t>
            </a:r>
            <a:r>
              <a:rPr lang="en-US" b="1" i="0" baseline="30000" dirty="0">
                <a:solidFill>
                  <a:srgbClr val="000000"/>
                </a:solidFill>
                <a:effectLst/>
                <a:latin typeface="system-ui"/>
              </a:rPr>
              <a:t>36 </a:t>
            </a:r>
            <a:r>
              <a:rPr lang="en-US" b="0" i="0" dirty="0">
                <a:solidFill>
                  <a:srgbClr val="000000"/>
                </a:solidFill>
                <a:effectLst/>
                <a:latin typeface="system-ui"/>
              </a:rPr>
              <a:t>Which of these three do you think proved to be a neighbor to the man who fell into the robbers’ </a:t>
            </a:r>
            <a:r>
              <a:rPr lang="en-US" b="0" i="1" dirty="0">
                <a:solidFill>
                  <a:srgbClr val="000000"/>
                </a:solidFill>
                <a:effectLst/>
                <a:latin typeface="system-ui"/>
              </a:rPr>
              <a:t>hands</a:t>
            </a:r>
            <a:r>
              <a:rPr lang="en-US" b="0" i="0" dirty="0">
                <a:solidFill>
                  <a:srgbClr val="000000"/>
                </a:solidFill>
                <a:effectLst/>
                <a:latin typeface="system-ui"/>
              </a:rPr>
              <a:t>?” </a:t>
            </a:r>
            <a:r>
              <a:rPr lang="en-US" b="1" i="0" baseline="30000" dirty="0">
                <a:solidFill>
                  <a:srgbClr val="000000"/>
                </a:solidFill>
                <a:effectLst/>
                <a:latin typeface="system-ui"/>
              </a:rPr>
              <a:t>37 </a:t>
            </a:r>
            <a:r>
              <a:rPr lang="en-US" b="0" i="0" dirty="0">
                <a:solidFill>
                  <a:srgbClr val="000000"/>
                </a:solidFill>
                <a:effectLst/>
                <a:latin typeface="system-ui"/>
              </a:rPr>
              <a:t>And he said, “The one who showed mercy toward him.” Then Jesus said to him, “Go and do the same.”</a:t>
            </a:r>
          </a:p>
          <a:p>
            <a:pPr algn="l">
              <a:buNone/>
            </a:pPr>
            <a:endParaRPr lang="en-US" b="0" i="0" dirty="0">
              <a:solidFill>
                <a:srgbClr val="000000"/>
              </a:solidFill>
              <a:effectLst/>
              <a:latin typeface="system-ui"/>
            </a:endParaRPr>
          </a:p>
          <a:p>
            <a:pPr algn="l">
              <a:buNone/>
            </a:pPr>
            <a:r>
              <a:rPr lang="en-US" b="0" i="0" dirty="0">
                <a:solidFill>
                  <a:srgbClr val="000000"/>
                </a:solidFill>
                <a:effectLst/>
                <a:latin typeface="system-ui"/>
              </a:rPr>
              <a:t>Luke 16:1-15 Now He was also saying to the disciples, “There was a rich man who had a manager, and this </a:t>
            </a:r>
            <a:r>
              <a:rPr lang="en-US" b="0" i="1" dirty="0">
                <a:solidFill>
                  <a:srgbClr val="000000"/>
                </a:solidFill>
                <a:effectLst/>
                <a:latin typeface="system-ui"/>
              </a:rPr>
              <a:t>manager</a:t>
            </a:r>
            <a:r>
              <a:rPr lang="en-US" b="0" i="0" dirty="0">
                <a:solidFill>
                  <a:srgbClr val="000000"/>
                </a:solidFill>
                <a:effectLst/>
                <a:latin typeface="system-ui"/>
              </a:rPr>
              <a:t> was reported to him as squandering his possessions. </a:t>
            </a:r>
            <a:r>
              <a:rPr lang="en-US" b="1" i="0" baseline="30000" dirty="0">
                <a:solidFill>
                  <a:srgbClr val="000000"/>
                </a:solidFill>
                <a:effectLst/>
                <a:latin typeface="system-ui"/>
              </a:rPr>
              <a:t>2 </a:t>
            </a:r>
            <a:r>
              <a:rPr lang="en-US" b="0" i="0" dirty="0">
                <a:solidFill>
                  <a:srgbClr val="000000"/>
                </a:solidFill>
                <a:effectLst/>
                <a:latin typeface="system-ui"/>
              </a:rPr>
              <a:t>And he called him and said to him, ‘What is this I hear about you? Give an accounting of your management, for you can no longer be manager.’ </a:t>
            </a:r>
            <a:r>
              <a:rPr lang="en-US" b="1" i="0" baseline="30000" dirty="0">
                <a:solidFill>
                  <a:srgbClr val="000000"/>
                </a:solidFill>
                <a:effectLst/>
                <a:latin typeface="system-ui"/>
              </a:rPr>
              <a:t>3 </a:t>
            </a:r>
            <a:r>
              <a:rPr lang="en-US" b="0" i="0" dirty="0">
                <a:solidFill>
                  <a:srgbClr val="000000"/>
                </a:solidFill>
                <a:effectLst/>
                <a:latin typeface="system-ui"/>
              </a:rPr>
              <a:t>The manager said to himself, ‘What shall I do, since my master is taking the management away from me? I am not strong enough to dig; I am ashamed to beg. </a:t>
            </a:r>
            <a:r>
              <a:rPr lang="en-US" b="1" i="0" baseline="30000" dirty="0">
                <a:solidFill>
                  <a:srgbClr val="000000"/>
                </a:solidFill>
                <a:effectLst/>
                <a:latin typeface="system-ui"/>
              </a:rPr>
              <a:t>4 </a:t>
            </a:r>
            <a:r>
              <a:rPr lang="en-US" b="0" i="0" dirty="0">
                <a:solidFill>
                  <a:srgbClr val="000000"/>
                </a:solidFill>
                <a:effectLst/>
                <a:latin typeface="system-ui"/>
              </a:rPr>
              <a:t>I know what I shall do, so that when I am removed from the management people will welcome me into their homes.’ </a:t>
            </a:r>
            <a:r>
              <a:rPr lang="en-US" b="1" i="0" baseline="30000" dirty="0">
                <a:solidFill>
                  <a:srgbClr val="000000"/>
                </a:solidFill>
                <a:effectLst/>
                <a:latin typeface="system-ui"/>
              </a:rPr>
              <a:t>5 </a:t>
            </a:r>
            <a:r>
              <a:rPr lang="en-US" b="0" i="0" dirty="0">
                <a:solidFill>
                  <a:srgbClr val="000000"/>
                </a:solidFill>
                <a:effectLst/>
                <a:latin typeface="system-ui"/>
              </a:rPr>
              <a:t>And he summoned each one of his master’s debtors, and he </a:t>
            </a:r>
            <a:r>
              <a:rPr lang="en-US" b="0" i="1" dirty="0">
                <a:solidFill>
                  <a:srgbClr val="000000"/>
                </a:solidFill>
                <a:effectLst/>
                <a:latin typeface="system-ui"/>
              </a:rPr>
              <a:t>began</a:t>
            </a:r>
            <a:r>
              <a:rPr lang="en-US" b="0" i="0" dirty="0">
                <a:solidFill>
                  <a:srgbClr val="000000"/>
                </a:solidFill>
                <a:effectLst/>
                <a:latin typeface="system-ui"/>
              </a:rPr>
              <a:t> saying to the first, ‘How much do you owe my master?’ </a:t>
            </a:r>
            <a:r>
              <a:rPr lang="en-US" b="1" i="0" baseline="30000" dirty="0">
                <a:solidFill>
                  <a:srgbClr val="000000"/>
                </a:solidFill>
                <a:effectLst/>
                <a:latin typeface="system-ui"/>
              </a:rPr>
              <a:t>6 </a:t>
            </a:r>
            <a:r>
              <a:rPr lang="en-US" b="0" i="0" dirty="0">
                <a:solidFill>
                  <a:srgbClr val="000000"/>
                </a:solidFill>
                <a:effectLst/>
                <a:latin typeface="system-ui"/>
              </a:rPr>
              <a:t>And he said, ‘A hundred measures of oil.’ And he said to him, ‘Take your bill, and sit down quickly and write fifty.’ </a:t>
            </a:r>
            <a:r>
              <a:rPr lang="en-US" b="1" i="0" baseline="30000" dirty="0">
                <a:solidFill>
                  <a:srgbClr val="000000"/>
                </a:solidFill>
                <a:effectLst/>
                <a:latin typeface="system-ui"/>
              </a:rPr>
              <a:t>7 </a:t>
            </a:r>
            <a:r>
              <a:rPr lang="en-US" b="0" i="0" dirty="0">
                <a:solidFill>
                  <a:srgbClr val="000000"/>
                </a:solidFill>
                <a:effectLst/>
                <a:latin typeface="system-ui"/>
              </a:rPr>
              <a:t>Then he said to another, ‘And how much do you owe?’ And he said, ‘A hundred measures of wheat.’ He *said to him, ‘Take your bill, and write eighty.’ </a:t>
            </a:r>
            <a:r>
              <a:rPr lang="en-US" b="1" i="0" baseline="30000" dirty="0">
                <a:solidFill>
                  <a:srgbClr val="000000"/>
                </a:solidFill>
                <a:effectLst/>
                <a:latin typeface="system-ui"/>
              </a:rPr>
              <a:t>8 </a:t>
            </a:r>
            <a:r>
              <a:rPr lang="en-US" b="0" i="0" dirty="0">
                <a:solidFill>
                  <a:srgbClr val="000000"/>
                </a:solidFill>
                <a:effectLst/>
                <a:latin typeface="system-ui"/>
              </a:rPr>
              <a:t>And his master praised the unrighteous manager because he had acted shrewdly; for the sons of this age are more shrewd in relation to their own kind than the sons of light. </a:t>
            </a:r>
            <a:r>
              <a:rPr lang="en-US" b="1" i="0" baseline="30000" dirty="0">
                <a:solidFill>
                  <a:srgbClr val="000000"/>
                </a:solidFill>
                <a:effectLst/>
                <a:latin typeface="system-ui"/>
              </a:rPr>
              <a:t>9 </a:t>
            </a:r>
            <a:r>
              <a:rPr lang="en-US" b="0" i="0" dirty="0">
                <a:solidFill>
                  <a:srgbClr val="000000"/>
                </a:solidFill>
                <a:effectLst/>
                <a:latin typeface="system-ui"/>
              </a:rPr>
              <a:t>And I say to you, make friends for yourselves by means of the wealth of unrighteousness, so that when it fails, they will receive you into the eternal dwellings. </a:t>
            </a:r>
            <a:r>
              <a:rPr lang="en-US" b="1" i="0" baseline="30000" dirty="0">
                <a:solidFill>
                  <a:srgbClr val="000000"/>
                </a:solidFill>
                <a:effectLst/>
                <a:latin typeface="system-ui"/>
              </a:rPr>
              <a:t>10 </a:t>
            </a:r>
            <a:r>
              <a:rPr lang="en-US" b="0" i="0" dirty="0">
                <a:solidFill>
                  <a:srgbClr val="000000"/>
                </a:solidFill>
                <a:effectLst/>
                <a:latin typeface="system-ui"/>
              </a:rPr>
              <a:t>“He who is faithful in a very little thing is faithful also in much; and he who is unrighteous in a very little thing is unrighteous also in much. </a:t>
            </a:r>
            <a:r>
              <a:rPr lang="en-US" b="1" i="0" baseline="30000" dirty="0">
                <a:solidFill>
                  <a:srgbClr val="000000"/>
                </a:solidFill>
                <a:effectLst/>
                <a:latin typeface="system-ui"/>
              </a:rPr>
              <a:t>11 </a:t>
            </a:r>
            <a:r>
              <a:rPr lang="en-US" b="0" i="0" dirty="0">
                <a:solidFill>
                  <a:srgbClr val="000000"/>
                </a:solidFill>
                <a:effectLst/>
                <a:latin typeface="system-ui"/>
              </a:rPr>
              <a:t>Therefore if you have not been faithful in the </a:t>
            </a:r>
            <a:r>
              <a:rPr lang="en-US" b="0" i="1" dirty="0">
                <a:solidFill>
                  <a:srgbClr val="000000"/>
                </a:solidFill>
                <a:effectLst/>
                <a:latin typeface="system-ui"/>
              </a:rPr>
              <a:t>use of</a:t>
            </a:r>
            <a:r>
              <a:rPr lang="en-US" b="0" i="0" dirty="0">
                <a:solidFill>
                  <a:srgbClr val="000000"/>
                </a:solidFill>
                <a:effectLst/>
                <a:latin typeface="system-ui"/>
              </a:rPr>
              <a:t> unrighteous wealth, who will entrust the true </a:t>
            </a:r>
            <a:r>
              <a:rPr lang="en-US" b="0" i="1" dirty="0">
                <a:solidFill>
                  <a:srgbClr val="000000"/>
                </a:solidFill>
                <a:effectLst/>
                <a:latin typeface="system-ui"/>
              </a:rPr>
              <a:t>riches</a:t>
            </a:r>
            <a:r>
              <a:rPr lang="en-US" b="0" i="0" dirty="0">
                <a:solidFill>
                  <a:srgbClr val="000000"/>
                </a:solidFill>
                <a:effectLst/>
                <a:latin typeface="system-ui"/>
              </a:rPr>
              <a:t> to you? </a:t>
            </a:r>
            <a:r>
              <a:rPr lang="en-US" b="1" i="0" baseline="30000" dirty="0">
                <a:solidFill>
                  <a:srgbClr val="000000"/>
                </a:solidFill>
                <a:effectLst/>
                <a:latin typeface="system-ui"/>
              </a:rPr>
              <a:t>12 </a:t>
            </a:r>
            <a:r>
              <a:rPr lang="en-US" b="0" i="0" dirty="0">
                <a:solidFill>
                  <a:srgbClr val="000000"/>
                </a:solidFill>
                <a:effectLst/>
                <a:latin typeface="system-ui"/>
              </a:rPr>
              <a:t>And if you have not been faithful in </a:t>
            </a:r>
            <a:r>
              <a:rPr lang="en-US" b="0" i="1" dirty="0">
                <a:solidFill>
                  <a:srgbClr val="000000"/>
                </a:solidFill>
                <a:effectLst/>
                <a:latin typeface="system-ui"/>
              </a:rPr>
              <a:t>the use of</a:t>
            </a:r>
            <a:r>
              <a:rPr lang="en-US" b="0" i="0" dirty="0">
                <a:solidFill>
                  <a:srgbClr val="000000"/>
                </a:solidFill>
                <a:effectLst/>
                <a:latin typeface="system-ui"/>
              </a:rPr>
              <a:t> that which is another’s, who will give you that which is your own? </a:t>
            </a:r>
            <a:r>
              <a:rPr lang="en-US" b="1" i="0" baseline="30000" dirty="0">
                <a:solidFill>
                  <a:srgbClr val="000000"/>
                </a:solidFill>
                <a:effectLst/>
                <a:latin typeface="system-ui"/>
              </a:rPr>
              <a:t>13 </a:t>
            </a:r>
            <a:r>
              <a:rPr lang="en-US" b="0" i="0" dirty="0">
                <a:solidFill>
                  <a:srgbClr val="000000"/>
                </a:solidFill>
                <a:effectLst/>
                <a:latin typeface="system-ui"/>
              </a:rPr>
              <a:t>No servant can serve two masters; for either he will hate the one and love the other, or else he will be devoted to one and despise the other. You cannot serve God and wealth.” </a:t>
            </a:r>
            <a:r>
              <a:rPr lang="en-US" b="1" i="0" baseline="30000" dirty="0">
                <a:solidFill>
                  <a:srgbClr val="000000"/>
                </a:solidFill>
                <a:effectLst/>
                <a:latin typeface="system-ui"/>
              </a:rPr>
              <a:t>14 </a:t>
            </a:r>
            <a:r>
              <a:rPr lang="en-US" b="0" i="0" dirty="0">
                <a:solidFill>
                  <a:srgbClr val="000000"/>
                </a:solidFill>
                <a:effectLst/>
                <a:latin typeface="system-ui"/>
              </a:rPr>
              <a:t>Now the Pharisees, who were lovers of money, were listening to all these things and were scoffing at Him. </a:t>
            </a:r>
            <a:r>
              <a:rPr lang="en-US" b="1" i="0" baseline="30000" dirty="0">
                <a:solidFill>
                  <a:srgbClr val="000000"/>
                </a:solidFill>
                <a:effectLst/>
                <a:latin typeface="system-ui"/>
              </a:rPr>
              <a:t>15 </a:t>
            </a:r>
            <a:r>
              <a:rPr lang="en-US" b="0" i="0" dirty="0">
                <a:solidFill>
                  <a:srgbClr val="000000"/>
                </a:solidFill>
                <a:effectLst/>
                <a:latin typeface="system-ui"/>
              </a:rPr>
              <a:t>And He said to them, “You are those who justify yourselves in the sight of men, but God knows your hearts; for that which is highly esteemed among men is detestable in the sight of God.</a:t>
            </a:r>
          </a:p>
          <a:p>
            <a:pPr algn="l">
              <a:buNone/>
            </a:pPr>
            <a:endParaRPr lang="en-US" b="0" i="0" dirty="0">
              <a:solidFill>
                <a:srgbClr val="000000"/>
              </a:solidFill>
              <a:effectLst/>
              <a:latin typeface="system-ui"/>
            </a:endParaRPr>
          </a:p>
          <a:p>
            <a:pPr algn="l">
              <a:buNone/>
            </a:pPr>
            <a:r>
              <a:rPr lang="en-US" b="0" i="0" dirty="0">
                <a:solidFill>
                  <a:srgbClr val="000000"/>
                </a:solidFill>
                <a:effectLst/>
                <a:latin typeface="system-ui"/>
              </a:rPr>
              <a:t>Matthew 21:23-32 When He entered the temple, the chief priests and the elders of the people came to Him while He was teaching, and said, “By what authority are You doing these things, and who gave You this authority?” </a:t>
            </a:r>
            <a:r>
              <a:rPr lang="en-US" b="1" i="0" baseline="30000" dirty="0">
                <a:solidFill>
                  <a:srgbClr val="000000"/>
                </a:solidFill>
                <a:effectLst/>
                <a:latin typeface="system-ui"/>
              </a:rPr>
              <a:t>24 </a:t>
            </a:r>
            <a:r>
              <a:rPr lang="en-US" b="0" i="0" dirty="0">
                <a:solidFill>
                  <a:srgbClr val="000000"/>
                </a:solidFill>
                <a:effectLst/>
                <a:latin typeface="system-ui"/>
              </a:rPr>
              <a:t>Jesus said to them, “I will also ask you one thing, which if you tell Me, I will also tell you by what authority I do these things. </a:t>
            </a:r>
            <a:r>
              <a:rPr lang="en-US" b="1" i="0" baseline="30000" dirty="0">
                <a:solidFill>
                  <a:srgbClr val="000000"/>
                </a:solidFill>
                <a:effectLst/>
                <a:latin typeface="system-ui"/>
              </a:rPr>
              <a:t>25 </a:t>
            </a:r>
            <a:r>
              <a:rPr lang="en-US" b="0" i="0" dirty="0">
                <a:solidFill>
                  <a:srgbClr val="000000"/>
                </a:solidFill>
                <a:effectLst/>
                <a:latin typeface="system-ui"/>
              </a:rPr>
              <a:t>The baptism of John was from what </a:t>
            </a:r>
            <a:r>
              <a:rPr lang="en-US" b="0" i="1" dirty="0">
                <a:solidFill>
                  <a:srgbClr val="000000"/>
                </a:solidFill>
                <a:effectLst/>
                <a:latin typeface="system-ui"/>
              </a:rPr>
              <a:t>source</a:t>
            </a:r>
            <a:r>
              <a:rPr lang="en-US" b="0" i="0" dirty="0">
                <a:solidFill>
                  <a:srgbClr val="000000"/>
                </a:solidFill>
                <a:effectLst/>
                <a:latin typeface="system-ui"/>
              </a:rPr>
              <a:t>, from heaven or from men?” And they </a:t>
            </a:r>
            <a:r>
              <a:rPr lang="en-US" b="0" i="1" dirty="0">
                <a:solidFill>
                  <a:srgbClr val="000000"/>
                </a:solidFill>
                <a:effectLst/>
                <a:latin typeface="system-ui"/>
              </a:rPr>
              <a:t>began</a:t>
            </a:r>
            <a:r>
              <a:rPr lang="en-US" b="0" i="0" dirty="0">
                <a:solidFill>
                  <a:srgbClr val="000000"/>
                </a:solidFill>
                <a:effectLst/>
                <a:latin typeface="system-ui"/>
              </a:rPr>
              <a:t> reasoning among themselves, saying, “If we say, ‘From heaven,’ He will say to us, ‘Then why did you not believe him?’ </a:t>
            </a:r>
            <a:r>
              <a:rPr lang="en-US" b="1" i="0" baseline="30000" dirty="0">
                <a:solidFill>
                  <a:srgbClr val="000000"/>
                </a:solidFill>
                <a:effectLst/>
                <a:latin typeface="system-ui"/>
              </a:rPr>
              <a:t>26 </a:t>
            </a:r>
            <a:r>
              <a:rPr lang="en-US" b="0" i="0" dirty="0">
                <a:solidFill>
                  <a:srgbClr val="000000"/>
                </a:solidFill>
                <a:effectLst/>
                <a:latin typeface="system-ui"/>
              </a:rPr>
              <a:t>But if we say, ‘From men,’ we fear the people; for they all regard John as a prophet.” </a:t>
            </a:r>
            <a:r>
              <a:rPr lang="en-US" b="1" i="0" baseline="30000" dirty="0">
                <a:solidFill>
                  <a:srgbClr val="000000"/>
                </a:solidFill>
                <a:effectLst/>
                <a:latin typeface="system-ui"/>
              </a:rPr>
              <a:t>27 </a:t>
            </a:r>
            <a:r>
              <a:rPr lang="en-US" b="0" i="0" dirty="0">
                <a:solidFill>
                  <a:srgbClr val="000000"/>
                </a:solidFill>
                <a:effectLst/>
                <a:latin typeface="system-ui"/>
              </a:rPr>
              <a:t>And answering Jesus, they said, “We do not know.” He also said to them, “Neither will I tell you by what authority I do these things.”</a:t>
            </a:r>
            <a:endParaRPr lang="en-US" b="1" i="0" dirty="0">
              <a:solidFill>
                <a:srgbClr val="000000"/>
              </a:solidFill>
              <a:effectLst/>
              <a:latin typeface="system-ui"/>
            </a:endParaRPr>
          </a:p>
          <a:p>
            <a:pPr algn="l"/>
            <a:r>
              <a:rPr lang="en-US" b="1" i="0" baseline="30000" dirty="0">
                <a:solidFill>
                  <a:srgbClr val="000000"/>
                </a:solidFill>
                <a:effectLst/>
                <a:latin typeface="system-ui"/>
              </a:rPr>
              <a:t>28 </a:t>
            </a:r>
            <a:r>
              <a:rPr lang="en-US" b="0" i="0" dirty="0">
                <a:solidFill>
                  <a:srgbClr val="000000"/>
                </a:solidFill>
                <a:effectLst/>
                <a:latin typeface="system-ui"/>
              </a:rPr>
              <a:t>“But what do you think? A man had two sons, and he came to the first and said, ‘Son, go work today in the vineyard.’ </a:t>
            </a:r>
            <a:r>
              <a:rPr lang="en-US" b="1" i="0" baseline="30000" dirty="0">
                <a:solidFill>
                  <a:srgbClr val="000000"/>
                </a:solidFill>
                <a:effectLst/>
                <a:latin typeface="system-ui"/>
              </a:rPr>
              <a:t>29 </a:t>
            </a:r>
            <a:r>
              <a:rPr lang="en-US" b="0" i="0" dirty="0">
                <a:solidFill>
                  <a:srgbClr val="000000"/>
                </a:solidFill>
                <a:effectLst/>
                <a:latin typeface="system-ui"/>
              </a:rPr>
              <a:t>And he answered, ‘I will not’; but afterward he regretted it and went. </a:t>
            </a:r>
            <a:r>
              <a:rPr lang="en-US" b="1" i="0" baseline="30000" dirty="0">
                <a:solidFill>
                  <a:srgbClr val="000000"/>
                </a:solidFill>
                <a:effectLst/>
                <a:latin typeface="system-ui"/>
              </a:rPr>
              <a:t>30 </a:t>
            </a:r>
            <a:r>
              <a:rPr lang="en-US" b="0" i="0" dirty="0">
                <a:solidFill>
                  <a:srgbClr val="000000"/>
                </a:solidFill>
                <a:effectLst/>
                <a:latin typeface="system-ui"/>
              </a:rPr>
              <a:t>The man came to the second and said the same thing; and he answered, ‘I </a:t>
            </a:r>
            <a:r>
              <a:rPr lang="en-US" b="0" i="1" dirty="0">
                <a:solidFill>
                  <a:srgbClr val="000000"/>
                </a:solidFill>
                <a:effectLst/>
                <a:latin typeface="system-ui"/>
              </a:rPr>
              <a:t>will</a:t>
            </a:r>
            <a:r>
              <a:rPr lang="en-US" b="0" i="0" dirty="0">
                <a:solidFill>
                  <a:srgbClr val="000000"/>
                </a:solidFill>
                <a:effectLst/>
                <a:latin typeface="system-ui"/>
              </a:rPr>
              <a:t>, sir’; but he did not go. </a:t>
            </a:r>
            <a:r>
              <a:rPr lang="en-US" b="1" i="0" baseline="30000" dirty="0">
                <a:solidFill>
                  <a:srgbClr val="000000"/>
                </a:solidFill>
                <a:effectLst/>
                <a:latin typeface="system-ui"/>
              </a:rPr>
              <a:t>31 </a:t>
            </a:r>
            <a:r>
              <a:rPr lang="en-US" b="0" i="0" dirty="0">
                <a:solidFill>
                  <a:srgbClr val="000000"/>
                </a:solidFill>
                <a:effectLst/>
                <a:latin typeface="system-ui"/>
              </a:rPr>
              <a:t>Which of the two did the will of his father?” They *said, “The first.” Jesus *said to them, “Truly I say to you that the tax collectors and prostitutes will get into the kingdom of God before you. </a:t>
            </a:r>
            <a:r>
              <a:rPr lang="en-US" b="1" i="0" baseline="30000" dirty="0">
                <a:solidFill>
                  <a:srgbClr val="000000"/>
                </a:solidFill>
                <a:effectLst/>
                <a:latin typeface="system-ui"/>
              </a:rPr>
              <a:t>32 </a:t>
            </a:r>
            <a:r>
              <a:rPr lang="en-US" b="0" i="0" dirty="0">
                <a:solidFill>
                  <a:srgbClr val="000000"/>
                </a:solidFill>
                <a:effectLst/>
                <a:latin typeface="system-ui"/>
              </a:rPr>
              <a:t>For John came to you in the way of righteousness and you did not believe him; but the tax collectors and prostitutes did believe him; and you, seeing </a:t>
            </a:r>
            <a:r>
              <a:rPr lang="en-US" b="0" i="1" dirty="0">
                <a:solidFill>
                  <a:srgbClr val="000000"/>
                </a:solidFill>
                <a:effectLst/>
                <a:latin typeface="system-ui"/>
              </a:rPr>
              <a:t>this</a:t>
            </a:r>
            <a:r>
              <a:rPr lang="en-US" b="0" i="0" dirty="0">
                <a:solidFill>
                  <a:srgbClr val="000000"/>
                </a:solidFill>
                <a:effectLst/>
                <a:latin typeface="system-ui"/>
              </a:rPr>
              <a:t>, did not even feel remorse afterward so as to believe him.</a:t>
            </a:r>
          </a:p>
          <a:p>
            <a:pPr algn="l"/>
            <a:endParaRPr lang="en-US" b="0" i="0" dirty="0">
              <a:solidFill>
                <a:srgbClr val="000000"/>
              </a:solidFill>
              <a:effectLst/>
              <a:latin typeface="system-ui"/>
            </a:endParaRPr>
          </a:p>
          <a:p>
            <a:pPr algn="l"/>
            <a:r>
              <a:rPr lang="en-US" b="0" i="0" dirty="0">
                <a:solidFill>
                  <a:srgbClr val="000000"/>
                </a:solidFill>
                <a:effectLst/>
                <a:latin typeface="system-ui"/>
              </a:rPr>
              <a:t>Luke 18:11 The Pharisee </a:t>
            </a:r>
            <a:r>
              <a:rPr lang="en-US" b="0" i="0" baseline="30000" dirty="0">
                <a:solidFill>
                  <a:srgbClr val="000000"/>
                </a:solidFill>
                <a:effectLst/>
                <a:latin typeface="system-ui"/>
              </a:rPr>
              <a:t>(</a:t>
            </a:r>
            <a:r>
              <a:rPr lang="en-US" b="0" i="0" baseline="30000" dirty="0">
                <a:solidFill>
                  <a:srgbClr val="4A4A4A"/>
                </a:solidFill>
                <a:effectLst/>
                <a:latin typeface="system-ui"/>
                <a:hlinkClick r:id="rId3" tooltip="See cross-reference O"/>
              </a:rPr>
              <a:t>O</a:t>
            </a:r>
            <a:r>
              <a:rPr lang="en-US" b="0" i="0" baseline="30000" dirty="0">
                <a:solidFill>
                  <a:srgbClr val="000000"/>
                </a:solidFill>
                <a:effectLst/>
                <a:latin typeface="system-ui"/>
              </a:rPr>
              <a:t>)</a:t>
            </a:r>
            <a:r>
              <a:rPr lang="en-US" b="0" i="0" dirty="0">
                <a:solidFill>
                  <a:srgbClr val="000000"/>
                </a:solidFill>
                <a:effectLst/>
                <a:latin typeface="system-ui"/>
              </a:rPr>
              <a:t>stood and was praying this to himself: ‘God, I thank You that I am not like other people: swindlers, unjust, adulterers, or even like this tax collector.</a:t>
            </a:r>
          </a:p>
        </p:txBody>
      </p:sp>
      <p:sp>
        <p:nvSpPr>
          <p:cNvPr id="4" name="Slide Number Placeholder 3"/>
          <p:cNvSpPr>
            <a:spLocks noGrp="1"/>
          </p:cNvSpPr>
          <p:nvPr>
            <p:ph type="sldNum" sz="quarter" idx="5"/>
          </p:nvPr>
        </p:nvSpPr>
        <p:spPr/>
        <p:txBody>
          <a:bodyPr/>
          <a:lstStyle/>
          <a:p>
            <a:fld id="{DF060495-B749-494E-950A-B65DB9E01433}" type="slidenum">
              <a:rPr lang="en-US" altLang="en-US" smtClean="0"/>
              <a:pPr/>
              <a:t>3</a:t>
            </a:fld>
            <a:endParaRPr lang="en-US" altLang="en-US"/>
          </a:p>
        </p:txBody>
      </p:sp>
      <p:sp>
        <p:nvSpPr>
          <p:cNvPr id="5" name="Date Placeholder 4">
            <a:extLst>
              <a:ext uri="{FF2B5EF4-FFF2-40B4-BE49-F238E27FC236}">
                <a16:creationId xmlns:a16="http://schemas.microsoft.com/office/drawing/2014/main" id="{B8C6AE3D-07E3-C27B-F72E-A9EDB6DC8CB6}"/>
              </a:ext>
            </a:extLst>
          </p:cNvPr>
          <p:cNvSpPr>
            <a:spLocks noGrp="1"/>
          </p:cNvSpPr>
          <p:nvPr>
            <p:ph type="dt" idx="1"/>
          </p:nvPr>
        </p:nvSpPr>
        <p:spPr/>
        <p:txBody>
          <a:bodyPr/>
          <a:lstStyle/>
          <a:p>
            <a:pPr>
              <a:defRPr/>
            </a:pPr>
            <a:r>
              <a:rPr lang="en-US"/>
              <a:t>3/23/2025 am</a:t>
            </a:r>
          </a:p>
        </p:txBody>
      </p:sp>
      <p:sp>
        <p:nvSpPr>
          <p:cNvPr id="7" name="Footer Placeholder 6">
            <a:extLst>
              <a:ext uri="{FF2B5EF4-FFF2-40B4-BE49-F238E27FC236}">
                <a16:creationId xmlns:a16="http://schemas.microsoft.com/office/drawing/2014/main" id="{68A8B385-8BA1-63D4-EACB-035214ED5A5D}"/>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419067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Matthew 7:22-23 </a:t>
            </a:r>
            <a:r>
              <a:rPr lang="en-US" b="0" i="0" dirty="0">
                <a:solidFill>
                  <a:srgbClr val="000000"/>
                </a:solidFill>
                <a:effectLst/>
                <a:latin typeface="system-ui"/>
              </a:rPr>
              <a:t>Many will say to Me on that day, ‘Lord, Lord, did we not prophesy in Your name, and in Your name cast out demons, and in Your name perform many miracles?’ </a:t>
            </a:r>
            <a:r>
              <a:rPr lang="en-US" b="1" i="0" baseline="30000" dirty="0">
                <a:solidFill>
                  <a:srgbClr val="000000"/>
                </a:solidFill>
                <a:effectLst/>
                <a:latin typeface="system-ui"/>
              </a:rPr>
              <a:t>23 </a:t>
            </a:r>
            <a:r>
              <a:rPr lang="en-US" b="0" i="0" dirty="0">
                <a:solidFill>
                  <a:srgbClr val="000000"/>
                </a:solidFill>
                <a:effectLst/>
                <a:latin typeface="system-ui"/>
              </a:rPr>
              <a:t>And then I will declare to them, ‘I never knew you; </a:t>
            </a:r>
            <a:r>
              <a:rPr lang="en-US" b="0" i="0" cap="small" dirty="0">
                <a:solidFill>
                  <a:srgbClr val="000000"/>
                </a:solidFill>
                <a:effectLst/>
                <a:latin typeface="system-ui"/>
              </a:rPr>
              <a:t>depart from Me, you who practice lawlessness</a:t>
            </a:r>
            <a:r>
              <a:rPr lang="en-US" b="0" i="0" dirty="0">
                <a:solidFill>
                  <a:srgbClr val="000000"/>
                </a:solidFill>
                <a:effectLst/>
                <a:latin typeface="system-ui"/>
              </a:rPr>
              <a:t>.’</a:t>
            </a:r>
            <a:endParaRPr lang="en-US" dirty="0"/>
          </a:p>
          <a:p>
            <a:endParaRPr lang="en-US" dirty="0"/>
          </a:p>
          <a:p>
            <a:r>
              <a:rPr lang="en-US" dirty="0"/>
              <a:t>Mathew 25:41-46 </a:t>
            </a:r>
            <a:r>
              <a:rPr lang="en-US" b="0" i="0" dirty="0">
                <a:solidFill>
                  <a:srgbClr val="000000"/>
                </a:solidFill>
                <a:effectLst/>
                <a:latin typeface="system-ui"/>
              </a:rPr>
              <a:t>“Then He will also say to those on His left, ‘Depart from Me, accursed ones, into the eternal fire which has been prepared for the devil and his angels; </a:t>
            </a:r>
            <a:r>
              <a:rPr lang="en-US" b="1" i="0" baseline="30000" dirty="0">
                <a:solidFill>
                  <a:srgbClr val="000000"/>
                </a:solidFill>
                <a:effectLst/>
                <a:latin typeface="system-ui"/>
              </a:rPr>
              <a:t>42 </a:t>
            </a:r>
            <a:r>
              <a:rPr lang="en-US" b="0" i="0" dirty="0">
                <a:solidFill>
                  <a:srgbClr val="000000"/>
                </a:solidFill>
                <a:effectLst/>
                <a:latin typeface="system-ui"/>
              </a:rPr>
              <a:t>for I was hungry, and you gave Me </a:t>
            </a:r>
            <a:r>
              <a:rPr lang="en-US" b="0" i="1" dirty="0">
                <a:solidFill>
                  <a:srgbClr val="000000"/>
                </a:solidFill>
                <a:effectLst/>
                <a:latin typeface="system-ui"/>
              </a:rPr>
              <a:t>nothing</a:t>
            </a:r>
            <a:r>
              <a:rPr lang="en-US" b="0" i="0" dirty="0">
                <a:solidFill>
                  <a:srgbClr val="000000"/>
                </a:solidFill>
                <a:effectLst/>
                <a:latin typeface="system-ui"/>
              </a:rPr>
              <a:t> to eat; I was thirsty, and you gave Me nothing to drink; </a:t>
            </a:r>
            <a:r>
              <a:rPr lang="en-US" b="1" i="0" baseline="30000" dirty="0">
                <a:solidFill>
                  <a:srgbClr val="000000"/>
                </a:solidFill>
                <a:effectLst/>
                <a:latin typeface="system-ui"/>
              </a:rPr>
              <a:t>43 </a:t>
            </a:r>
            <a:r>
              <a:rPr lang="en-US" b="0" i="0" dirty="0">
                <a:solidFill>
                  <a:srgbClr val="000000"/>
                </a:solidFill>
                <a:effectLst/>
                <a:latin typeface="system-ui"/>
              </a:rPr>
              <a:t>I was a stranger, and you did not invite Me in; naked, and you did not clothe Me; sick, and in prison, and you did not visit Me.’ </a:t>
            </a:r>
            <a:r>
              <a:rPr lang="en-US" b="1" i="0" baseline="30000" dirty="0">
                <a:solidFill>
                  <a:srgbClr val="000000"/>
                </a:solidFill>
                <a:effectLst/>
                <a:latin typeface="system-ui"/>
              </a:rPr>
              <a:t>44 </a:t>
            </a:r>
            <a:r>
              <a:rPr lang="en-US" b="0" i="0" dirty="0">
                <a:solidFill>
                  <a:srgbClr val="000000"/>
                </a:solidFill>
                <a:effectLst/>
                <a:latin typeface="system-ui"/>
              </a:rPr>
              <a:t>Then they themselves also will answer, ‘Lord, when did we see You hungry, or thirsty, or a stranger, or naked, or sick, or in prison, and did not take care of You?’ </a:t>
            </a:r>
            <a:r>
              <a:rPr lang="en-US" b="1" i="0" baseline="30000" dirty="0">
                <a:solidFill>
                  <a:srgbClr val="000000"/>
                </a:solidFill>
                <a:effectLst/>
                <a:latin typeface="system-ui"/>
              </a:rPr>
              <a:t>45 </a:t>
            </a:r>
            <a:r>
              <a:rPr lang="en-US" b="0" i="0" dirty="0">
                <a:solidFill>
                  <a:srgbClr val="000000"/>
                </a:solidFill>
                <a:effectLst/>
                <a:latin typeface="system-ui"/>
              </a:rPr>
              <a:t>Then He will answer them, ‘Truly I say to you, to the extent that you did not do it to one of the least of these, you did not do it to Me.’ </a:t>
            </a:r>
            <a:r>
              <a:rPr lang="en-US" b="1" i="0" baseline="30000" dirty="0">
                <a:solidFill>
                  <a:srgbClr val="000000"/>
                </a:solidFill>
                <a:effectLst/>
                <a:latin typeface="system-ui"/>
              </a:rPr>
              <a:t>46 </a:t>
            </a:r>
            <a:r>
              <a:rPr lang="en-US" b="0" i="0" dirty="0">
                <a:solidFill>
                  <a:srgbClr val="000000"/>
                </a:solidFill>
                <a:effectLst/>
                <a:latin typeface="system-ui"/>
              </a:rPr>
              <a:t>These will go away into eternal punishment, but the righteous into eternal life.”</a:t>
            </a:r>
            <a:endParaRPr lang="en-US" dirty="0"/>
          </a:p>
        </p:txBody>
      </p:sp>
      <p:sp>
        <p:nvSpPr>
          <p:cNvPr id="4" name="Slide Number Placeholder 3"/>
          <p:cNvSpPr>
            <a:spLocks noGrp="1"/>
          </p:cNvSpPr>
          <p:nvPr>
            <p:ph type="sldNum" sz="quarter" idx="5"/>
          </p:nvPr>
        </p:nvSpPr>
        <p:spPr/>
        <p:txBody>
          <a:bodyPr/>
          <a:lstStyle/>
          <a:p>
            <a:fld id="{DF060495-B749-494E-950A-B65DB9E01433}" type="slidenum">
              <a:rPr lang="en-US" altLang="en-US" smtClean="0"/>
              <a:pPr/>
              <a:t>4</a:t>
            </a:fld>
            <a:endParaRPr lang="en-US" altLang="en-US"/>
          </a:p>
        </p:txBody>
      </p:sp>
      <p:sp>
        <p:nvSpPr>
          <p:cNvPr id="5" name="Date Placeholder 4">
            <a:extLst>
              <a:ext uri="{FF2B5EF4-FFF2-40B4-BE49-F238E27FC236}">
                <a16:creationId xmlns:a16="http://schemas.microsoft.com/office/drawing/2014/main" id="{7ECF7A4B-F821-50D4-B8DE-15901AF71BA6}"/>
              </a:ext>
            </a:extLst>
          </p:cNvPr>
          <p:cNvSpPr>
            <a:spLocks noGrp="1"/>
          </p:cNvSpPr>
          <p:nvPr>
            <p:ph type="dt" idx="1"/>
          </p:nvPr>
        </p:nvSpPr>
        <p:spPr/>
        <p:txBody>
          <a:bodyPr/>
          <a:lstStyle/>
          <a:p>
            <a:pPr>
              <a:defRPr/>
            </a:pPr>
            <a:r>
              <a:rPr lang="en-US"/>
              <a:t>3/23/2025 am</a:t>
            </a:r>
          </a:p>
        </p:txBody>
      </p:sp>
      <p:sp>
        <p:nvSpPr>
          <p:cNvPr id="7" name="Footer Placeholder 6">
            <a:extLst>
              <a:ext uri="{FF2B5EF4-FFF2-40B4-BE49-F238E27FC236}">
                <a16:creationId xmlns:a16="http://schemas.microsoft.com/office/drawing/2014/main" id="{B72FB618-2563-6EC3-E71B-B3A813A32963}"/>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813863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Proverbs 30:12 </a:t>
            </a:r>
            <a:r>
              <a:rPr lang="en-US" b="0" i="0" dirty="0">
                <a:solidFill>
                  <a:srgbClr val="000000"/>
                </a:solidFill>
                <a:effectLst/>
                <a:latin typeface="system-ui"/>
              </a:rPr>
              <a:t>There is a kind who is pure in his own eyes, Yet is not washed from his filthiness.</a:t>
            </a:r>
          </a:p>
          <a:p>
            <a:endParaRPr lang="en-US" b="0" i="0" dirty="0">
              <a:solidFill>
                <a:srgbClr val="000000"/>
              </a:solidFill>
              <a:effectLst/>
              <a:latin typeface="system-ui"/>
            </a:endParaRPr>
          </a:p>
          <a:p>
            <a:r>
              <a:rPr lang="en-US" b="0" i="0" dirty="0">
                <a:solidFill>
                  <a:srgbClr val="000000"/>
                </a:solidFill>
                <a:effectLst/>
                <a:latin typeface="system-ui"/>
              </a:rPr>
              <a:t>Proverbs 27:2 Let another praise you, and not your own mouth; A stranger, and not your own lips.</a:t>
            </a:r>
          </a:p>
          <a:p>
            <a:endParaRPr lang="en-US" b="0" i="0" dirty="0">
              <a:solidFill>
                <a:srgbClr val="000000"/>
              </a:solidFill>
              <a:effectLst/>
              <a:latin typeface="system-ui"/>
            </a:endParaRPr>
          </a:p>
          <a:p>
            <a:r>
              <a:rPr lang="en-US" b="0" i="0" dirty="0">
                <a:solidFill>
                  <a:srgbClr val="000000"/>
                </a:solidFill>
                <a:effectLst/>
                <a:latin typeface="system-ui"/>
              </a:rPr>
              <a:t>Revelation 3:17  Because you say, “I am rich, and have become wealthy, and have need of nothing,” and you do not know that you are wretched and miserable and poor and blind and naked, </a:t>
            </a:r>
          </a:p>
          <a:p>
            <a:endParaRPr lang="en-US" b="0" i="0" dirty="0">
              <a:solidFill>
                <a:srgbClr val="000000"/>
              </a:solidFill>
              <a:effectLst/>
              <a:latin typeface="system-ui"/>
            </a:endParaRPr>
          </a:p>
          <a:p>
            <a:r>
              <a:rPr lang="en-US" b="0" i="0" dirty="0">
                <a:solidFill>
                  <a:srgbClr val="000000"/>
                </a:solidFill>
                <a:effectLst/>
                <a:latin typeface="system-ui"/>
              </a:rPr>
              <a:t>Luke 16:14-15 Now the Pharisees, who were lovers of money, were listening to all these things and were scoffing at Him. </a:t>
            </a:r>
            <a:r>
              <a:rPr lang="en-US" b="1" i="0" baseline="30000" dirty="0">
                <a:solidFill>
                  <a:srgbClr val="000000"/>
                </a:solidFill>
                <a:effectLst/>
                <a:latin typeface="system-ui"/>
              </a:rPr>
              <a:t>15 </a:t>
            </a:r>
            <a:r>
              <a:rPr lang="en-US" b="0" i="0" dirty="0">
                <a:solidFill>
                  <a:srgbClr val="000000"/>
                </a:solidFill>
                <a:effectLst/>
                <a:latin typeface="system-ui"/>
              </a:rPr>
              <a:t>And He said to them, “You are those who justify yourselves in the sight of men, but God knows your hearts; for that which is highly esteemed among men is detestable in the sight of God.</a:t>
            </a:r>
          </a:p>
          <a:p>
            <a:endParaRPr lang="en-US" b="0" i="0" dirty="0">
              <a:solidFill>
                <a:srgbClr val="000000"/>
              </a:solidFill>
              <a:effectLst/>
              <a:latin typeface="system-ui"/>
            </a:endParaRPr>
          </a:p>
          <a:p>
            <a:r>
              <a:rPr lang="en-US" b="0" i="0" dirty="0">
                <a:solidFill>
                  <a:srgbClr val="000000"/>
                </a:solidFill>
                <a:effectLst/>
                <a:latin typeface="system-ui"/>
              </a:rPr>
              <a:t>Matthew 23:27-28 Woe to you, scribes and Pharisees, hypocrites! For you are like whitewashed tombs which on the outside appear beautiful, but inside they are full of dead men’s bones and all uncleanness. </a:t>
            </a:r>
            <a:r>
              <a:rPr lang="en-US" b="1" i="0" baseline="30000" dirty="0">
                <a:solidFill>
                  <a:srgbClr val="000000"/>
                </a:solidFill>
                <a:effectLst/>
                <a:latin typeface="system-ui"/>
              </a:rPr>
              <a:t>28 </a:t>
            </a:r>
            <a:r>
              <a:rPr lang="en-US" b="0" i="0" dirty="0">
                <a:solidFill>
                  <a:srgbClr val="000000"/>
                </a:solidFill>
                <a:effectLst/>
                <a:latin typeface="system-ui"/>
              </a:rPr>
              <a:t>So you, too, outwardly appear righteous to men, but inwardly you are full of hypocrisy and lawlessness.</a:t>
            </a:r>
          </a:p>
          <a:p>
            <a:endParaRPr lang="en-US" b="0" i="0" dirty="0">
              <a:solidFill>
                <a:srgbClr val="000000"/>
              </a:solidFill>
              <a:effectLst/>
              <a:latin typeface="system-ui"/>
            </a:endParaRPr>
          </a:p>
          <a:p>
            <a:r>
              <a:rPr lang="en-US" b="0" i="0" dirty="0">
                <a:solidFill>
                  <a:srgbClr val="000000"/>
                </a:solidFill>
                <a:effectLst/>
                <a:latin typeface="system-ui"/>
              </a:rPr>
              <a:t>Matthew 7:21-23 “Not everyone who says to Me, ‘Lord, Lord,’ will enter the kingdom of heaven, but he who does the will of My Father who is in heaven </a:t>
            </a:r>
            <a:r>
              <a:rPr lang="en-US" b="0" i="1" dirty="0">
                <a:solidFill>
                  <a:srgbClr val="000000"/>
                </a:solidFill>
                <a:effectLst/>
                <a:latin typeface="system-ui"/>
              </a:rPr>
              <a:t>will enter</a:t>
            </a:r>
            <a:r>
              <a:rPr lang="en-US" b="0" i="0" dirty="0">
                <a:solidFill>
                  <a:srgbClr val="000000"/>
                </a:solidFill>
                <a:effectLst/>
                <a:latin typeface="system-ui"/>
              </a:rPr>
              <a:t>. </a:t>
            </a:r>
            <a:r>
              <a:rPr lang="en-US" b="1" i="0" baseline="30000" dirty="0">
                <a:solidFill>
                  <a:srgbClr val="000000"/>
                </a:solidFill>
                <a:effectLst/>
                <a:latin typeface="system-ui"/>
              </a:rPr>
              <a:t>22 </a:t>
            </a:r>
            <a:r>
              <a:rPr lang="en-US" b="0" i="0" dirty="0">
                <a:solidFill>
                  <a:srgbClr val="000000"/>
                </a:solidFill>
                <a:effectLst/>
                <a:latin typeface="system-ui"/>
              </a:rPr>
              <a:t>Many will say to Me on that day, ‘Lord, Lord, did we not prophesy in Your name, and in Your name cast out demons, and in Your name perform many miracles?’ </a:t>
            </a:r>
            <a:r>
              <a:rPr lang="en-US" b="1" i="0" baseline="30000" dirty="0">
                <a:solidFill>
                  <a:srgbClr val="000000"/>
                </a:solidFill>
                <a:effectLst/>
                <a:latin typeface="system-ui"/>
              </a:rPr>
              <a:t>23 </a:t>
            </a:r>
            <a:r>
              <a:rPr lang="en-US" b="0" i="0" dirty="0">
                <a:solidFill>
                  <a:srgbClr val="000000"/>
                </a:solidFill>
                <a:effectLst/>
                <a:latin typeface="system-ui"/>
              </a:rPr>
              <a:t>And then I will declare to them, ‘I never knew you; </a:t>
            </a:r>
            <a:r>
              <a:rPr lang="en-US" b="0" i="0" cap="small" dirty="0">
                <a:solidFill>
                  <a:srgbClr val="000000"/>
                </a:solidFill>
                <a:effectLst/>
                <a:latin typeface="system-ui"/>
              </a:rPr>
              <a:t>depart from Me, you who practice lawlessness</a:t>
            </a:r>
            <a:r>
              <a:rPr lang="en-US" b="0" i="0" dirty="0">
                <a:solidFill>
                  <a:srgbClr val="000000"/>
                </a:solidFill>
                <a:effectLst/>
                <a:latin typeface="system-ui"/>
              </a:rPr>
              <a:t>.’</a:t>
            </a:r>
            <a:endParaRPr lang="en-US" dirty="0"/>
          </a:p>
        </p:txBody>
      </p:sp>
      <p:sp>
        <p:nvSpPr>
          <p:cNvPr id="4" name="Slide Number Placeholder 3"/>
          <p:cNvSpPr>
            <a:spLocks noGrp="1"/>
          </p:cNvSpPr>
          <p:nvPr>
            <p:ph type="sldNum" sz="quarter" idx="5"/>
          </p:nvPr>
        </p:nvSpPr>
        <p:spPr/>
        <p:txBody>
          <a:bodyPr/>
          <a:lstStyle/>
          <a:p>
            <a:fld id="{DF060495-B749-494E-950A-B65DB9E01433}" type="slidenum">
              <a:rPr lang="en-US" altLang="en-US" smtClean="0"/>
              <a:pPr/>
              <a:t>5</a:t>
            </a:fld>
            <a:endParaRPr lang="en-US" altLang="en-US"/>
          </a:p>
        </p:txBody>
      </p:sp>
      <p:sp>
        <p:nvSpPr>
          <p:cNvPr id="5" name="Date Placeholder 4">
            <a:extLst>
              <a:ext uri="{FF2B5EF4-FFF2-40B4-BE49-F238E27FC236}">
                <a16:creationId xmlns:a16="http://schemas.microsoft.com/office/drawing/2014/main" id="{15FAD5C3-219C-E00E-097A-69DFCD741E13}"/>
              </a:ext>
            </a:extLst>
          </p:cNvPr>
          <p:cNvSpPr>
            <a:spLocks noGrp="1"/>
          </p:cNvSpPr>
          <p:nvPr>
            <p:ph type="dt" idx="1"/>
          </p:nvPr>
        </p:nvSpPr>
        <p:spPr/>
        <p:txBody>
          <a:bodyPr/>
          <a:lstStyle/>
          <a:p>
            <a:pPr>
              <a:defRPr/>
            </a:pPr>
            <a:r>
              <a:rPr lang="en-US"/>
              <a:t>3/23/2025 am</a:t>
            </a:r>
          </a:p>
        </p:txBody>
      </p:sp>
      <p:sp>
        <p:nvSpPr>
          <p:cNvPr id="7" name="Footer Placeholder 6">
            <a:extLst>
              <a:ext uri="{FF2B5EF4-FFF2-40B4-BE49-F238E27FC236}">
                <a16:creationId xmlns:a16="http://schemas.microsoft.com/office/drawing/2014/main" id="{69EFEFB0-1CA6-3DBF-2BB6-68227339302C}"/>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258019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1 Corinthians 1:10-13 </a:t>
            </a:r>
            <a:r>
              <a:rPr lang="en-US" b="0" i="0" dirty="0">
                <a:solidFill>
                  <a:srgbClr val="000000"/>
                </a:solidFill>
                <a:effectLst/>
                <a:latin typeface="system-ui"/>
              </a:rPr>
              <a:t>Now I exhort you, brethren, by the name of our Lord Jesus Christ, that you all agree and that there be no divisions among you, but that you be made complete in the same mind and in the same judgment. </a:t>
            </a:r>
            <a:r>
              <a:rPr lang="en-US" b="1" i="0" baseline="30000" dirty="0">
                <a:solidFill>
                  <a:srgbClr val="000000"/>
                </a:solidFill>
                <a:effectLst/>
                <a:latin typeface="system-ui"/>
              </a:rPr>
              <a:t>11 </a:t>
            </a:r>
            <a:r>
              <a:rPr lang="en-US" b="0" i="0" dirty="0">
                <a:solidFill>
                  <a:srgbClr val="000000"/>
                </a:solidFill>
                <a:effectLst/>
                <a:latin typeface="system-ui"/>
              </a:rPr>
              <a:t>For I have been informed concerning you, my brethren, by Chloe’s </a:t>
            </a:r>
            <a:r>
              <a:rPr lang="en-US" b="0" i="1" dirty="0">
                <a:solidFill>
                  <a:srgbClr val="000000"/>
                </a:solidFill>
                <a:effectLst/>
                <a:latin typeface="system-ui"/>
              </a:rPr>
              <a:t>people</a:t>
            </a:r>
            <a:r>
              <a:rPr lang="en-US" b="0" i="0" dirty="0">
                <a:solidFill>
                  <a:srgbClr val="000000"/>
                </a:solidFill>
                <a:effectLst/>
                <a:latin typeface="system-ui"/>
              </a:rPr>
              <a:t>, that there are quarrels among you. </a:t>
            </a:r>
            <a:r>
              <a:rPr lang="en-US" b="1" i="0" baseline="30000" dirty="0">
                <a:solidFill>
                  <a:srgbClr val="000000"/>
                </a:solidFill>
                <a:effectLst/>
                <a:latin typeface="system-ui"/>
              </a:rPr>
              <a:t>12 </a:t>
            </a:r>
            <a:r>
              <a:rPr lang="en-US" b="0" i="0" dirty="0">
                <a:solidFill>
                  <a:srgbClr val="000000"/>
                </a:solidFill>
                <a:effectLst/>
                <a:latin typeface="system-ui"/>
              </a:rPr>
              <a:t>Now I mean this, that each one of you is saying, “I am of Paul,” and “I of Apollos,” and “I of Cephas,” and “I of Christ.” </a:t>
            </a:r>
            <a:r>
              <a:rPr lang="en-US" b="1" i="0" baseline="30000" dirty="0">
                <a:solidFill>
                  <a:srgbClr val="000000"/>
                </a:solidFill>
                <a:effectLst/>
                <a:latin typeface="system-ui"/>
              </a:rPr>
              <a:t>13 </a:t>
            </a:r>
            <a:r>
              <a:rPr lang="en-US" b="0" i="0" dirty="0">
                <a:solidFill>
                  <a:srgbClr val="000000"/>
                </a:solidFill>
                <a:effectLst/>
                <a:latin typeface="system-ui"/>
              </a:rPr>
              <a:t>Has Christ been divided? Paul was not crucified for you, was he? Or were you baptized in the name of Paul? </a:t>
            </a:r>
          </a:p>
          <a:p>
            <a:endParaRPr lang="en-US" b="0" i="0" dirty="0">
              <a:solidFill>
                <a:srgbClr val="000000"/>
              </a:solidFill>
              <a:effectLst/>
              <a:latin typeface="system-ui"/>
            </a:endParaRPr>
          </a:p>
          <a:p>
            <a:r>
              <a:rPr lang="en-US" b="0" i="0" dirty="0">
                <a:solidFill>
                  <a:srgbClr val="000000"/>
                </a:solidFill>
                <a:effectLst/>
                <a:latin typeface="system-ui"/>
              </a:rPr>
              <a:t>John 17:17 Sanctify them in the truth; Your word is truth. </a:t>
            </a:r>
          </a:p>
          <a:p>
            <a:endParaRPr lang="en-US" b="0" i="0" dirty="0">
              <a:solidFill>
                <a:srgbClr val="000000"/>
              </a:solidFill>
              <a:effectLst/>
              <a:latin typeface="system-ui"/>
            </a:endParaRPr>
          </a:p>
          <a:p>
            <a:r>
              <a:rPr lang="en-US" b="0" i="0" dirty="0">
                <a:solidFill>
                  <a:srgbClr val="000000"/>
                </a:solidFill>
                <a:effectLst/>
                <a:latin typeface="system-ui"/>
              </a:rPr>
              <a:t>John 17:20-21 I do not ask on behalf of these alone, but for those also who believe in Me through their word; </a:t>
            </a:r>
            <a:r>
              <a:rPr lang="en-US" b="1" i="0" baseline="30000" dirty="0">
                <a:solidFill>
                  <a:srgbClr val="000000"/>
                </a:solidFill>
                <a:effectLst/>
                <a:latin typeface="system-ui"/>
              </a:rPr>
              <a:t>21 </a:t>
            </a:r>
            <a:r>
              <a:rPr lang="en-US" b="0" i="0" dirty="0">
                <a:solidFill>
                  <a:srgbClr val="000000"/>
                </a:solidFill>
                <a:effectLst/>
                <a:latin typeface="system-ui"/>
              </a:rPr>
              <a:t>that they may all be one; even as You, Father, </a:t>
            </a:r>
            <a:r>
              <a:rPr lang="en-US" b="0" i="1" dirty="0">
                <a:solidFill>
                  <a:srgbClr val="000000"/>
                </a:solidFill>
                <a:effectLst/>
                <a:latin typeface="system-ui"/>
              </a:rPr>
              <a:t>are</a:t>
            </a:r>
            <a:r>
              <a:rPr lang="en-US" b="0" i="0" dirty="0">
                <a:solidFill>
                  <a:srgbClr val="000000"/>
                </a:solidFill>
                <a:effectLst/>
                <a:latin typeface="system-ui"/>
              </a:rPr>
              <a:t> in Me and I in You, that they also may be in Us, so that the world may believe that You sent Me.</a:t>
            </a:r>
          </a:p>
          <a:p>
            <a:endParaRPr lang="en-US" b="0" i="0" dirty="0">
              <a:solidFill>
                <a:srgbClr val="000000"/>
              </a:solidFill>
              <a:effectLst/>
              <a:latin typeface="system-ui"/>
            </a:endParaRPr>
          </a:p>
          <a:p>
            <a:r>
              <a:rPr lang="en-US" b="0" i="0" dirty="0">
                <a:solidFill>
                  <a:srgbClr val="000000"/>
                </a:solidFill>
                <a:effectLst/>
                <a:latin typeface="system-ui"/>
              </a:rPr>
              <a:t>Romans 6:16-18 </a:t>
            </a:r>
            <a:r>
              <a:rPr lang="en-US" b="1" i="0" baseline="30000" dirty="0">
                <a:solidFill>
                  <a:srgbClr val="000000"/>
                </a:solidFill>
                <a:effectLst/>
                <a:latin typeface="system-ui"/>
              </a:rPr>
              <a:t> </a:t>
            </a:r>
            <a:r>
              <a:rPr lang="en-US" b="0" i="0" dirty="0">
                <a:solidFill>
                  <a:srgbClr val="000000"/>
                </a:solidFill>
                <a:effectLst/>
                <a:latin typeface="system-ui"/>
              </a:rPr>
              <a:t>Do you not know that when you present yourselves to someone </a:t>
            </a:r>
            <a:r>
              <a:rPr lang="en-US" b="0" i="1" dirty="0">
                <a:solidFill>
                  <a:srgbClr val="000000"/>
                </a:solidFill>
                <a:effectLst/>
                <a:latin typeface="system-ui"/>
              </a:rPr>
              <a:t>as</a:t>
            </a:r>
            <a:r>
              <a:rPr lang="en-US" b="0" i="0" dirty="0">
                <a:solidFill>
                  <a:srgbClr val="000000"/>
                </a:solidFill>
                <a:effectLst/>
                <a:latin typeface="system-ui"/>
              </a:rPr>
              <a:t> slaves for obedience, you are slaves of the one whom you obey, either of sin resulting in death, or of obedience resulting in righteousness? </a:t>
            </a:r>
            <a:r>
              <a:rPr lang="en-US" b="1" i="0" baseline="30000" dirty="0">
                <a:solidFill>
                  <a:srgbClr val="000000"/>
                </a:solidFill>
                <a:effectLst/>
                <a:latin typeface="system-ui"/>
              </a:rPr>
              <a:t> </a:t>
            </a:r>
            <a:r>
              <a:rPr lang="en-US" b="0" i="0" dirty="0">
                <a:solidFill>
                  <a:srgbClr val="000000"/>
                </a:solidFill>
                <a:effectLst/>
                <a:latin typeface="system-ui"/>
              </a:rPr>
              <a:t>But thanks be to God that though you were slaves of sin, you became obedient from the heart to that form of teaching to which you were committed, </a:t>
            </a:r>
            <a:r>
              <a:rPr lang="en-US" b="1" i="0" baseline="30000" dirty="0">
                <a:solidFill>
                  <a:srgbClr val="000000"/>
                </a:solidFill>
                <a:effectLst/>
                <a:latin typeface="system-ui"/>
              </a:rPr>
              <a:t>18 </a:t>
            </a:r>
            <a:r>
              <a:rPr lang="en-US" b="0" i="0" dirty="0">
                <a:solidFill>
                  <a:srgbClr val="000000"/>
                </a:solidFill>
                <a:effectLst/>
                <a:latin typeface="system-ui"/>
              </a:rPr>
              <a:t>and having been freed from sin, you became slaves of righteousness. </a:t>
            </a:r>
          </a:p>
          <a:p>
            <a:endParaRPr lang="en-US" b="0" i="0" dirty="0">
              <a:solidFill>
                <a:srgbClr val="000000"/>
              </a:solidFill>
              <a:effectLst/>
              <a:latin typeface="system-ui"/>
            </a:endParaRPr>
          </a:p>
          <a:p>
            <a:r>
              <a:rPr lang="en-US" b="0" i="0" dirty="0">
                <a:solidFill>
                  <a:srgbClr val="000000"/>
                </a:solidFill>
                <a:effectLst/>
                <a:latin typeface="system-ui"/>
              </a:rPr>
              <a:t>Galatians 6:7-8 Do not be deceived, God is not mocked; for whatever a man sows, this he will also reap. </a:t>
            </a:r>
            <a:r>
              <a:rPr lang="en-US" b="1" i="0" baseline="30000" dirty="0">
                <a:solidFill>
                  <a:srgbClr val="000000"/>
                </a:solidFill>
                <a:effectLst/>
                <a:latin typeface="system-ui"/>
              </a:rPr>
              <a:t>8 </a:t>
            </a:r>
            <a:r>
              <a:rPr lang="en-US" b="0" i="0" dirty="0">
                <a:solidFill>
                  <a:srgbClr val="000000"/>
                </a:solidFill>
                <a:effectLst/>
                <a:latin typeface="system-ui"/>
              </a:rPr>
              <a:t>For the one who sows to his own flesh will from the flesh reap corruption, but the one who sows to the Spirit will from the Spirit reap eternal life. </a:t>
            </a:r>
          </a:p>
        </p:txBody>
      </p:sp>
      <p:sp>
        <p:nvSpPr>
          <p:cNvPr id="4" name="Slide Number Placeholder 3"/>
          <p:cNvSpPr>
            <a:spLocks noGrp="1"/>
          </p:cNvSpPr>
          <p:nvPr>
            <p:ph type="sldNum" sz="quarter" idx="5"/>
          </p:nvPr>
        </p:nvSpPr>
        <p:spPr/>
        <p:txBody>
          <a:bodyPr/>
          <a:lstStyle/>
          <a:p>
            <a:fld id="{DF060495-B749-494E-950A-B65DB9E01433}" type="slidenum">
              <a:rPr lang="en-US" altLang="en-US" smtClean="0"/>
              <a:pPr/>
              <a:t>6</a:t>
            </a:fld>
            <a:endParaRPr lang="en-US" altLang="en-US"/>
          </a:p>
        </p:txBody>
      </p:sp>
      <p:sp>
        <p:nvSpPr>
          <p:cNvPr id="5" name="Date Placeholder 4">
            <a:extLst>
              <a:ext uri="{FF2B5EF4-FFF2-40B4-BE49-F238E27FC236}">
                <a16:creationId xmlns:a16="http://schemas.microsoft.com/office/drawing/2014/main" id="{30E91D9A-266D-74FF-E551-B1AC6CD6A7EE}"/>
              </a:ext>
            </a:extLst>
          </p:cNvPr>
          <p:cNvSpPr>
            <a:spLocks noGrp="1"/>
          </p:cNvSpPr>
          <p:nvPr>
            <p:ph type="dt" idx="1"/>
          </p:nvPr>
        </p:nvSpPr>
        <p:spPr/>
        <p:txBody>
          <a:bodyPr/>
          <a:lstStyle/>
          <a:p>
            <a:pPr>
              <a:defRPr/>
            </a:pPr>
            <a:r>
              <a:rPr lang="en-US"/>
              <a:t>3/23/2025 am</a:t>
            </a:r>
          </a:p>
        </p:txBody>
      </p:sp>
      <p:sp>
        <p:nvSpPr>
          <p:cNvPr id="7" name="Footer Placeholder 6">
            <a:extLst>
              <a:ext uri="{FF2B5EF4-FFF2-40B4-BE49-F238E27FC236}">
                <a16:creationId xmlns:a16="http://schemas.microsoft.com/office/drawing/2014/main" id="{8ABA6F78-3416-374D-F75D-BD66D31FE03D}"/>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736287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F97C9E-EDEF-227A-DBFF-B31170A61BF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D104B89-3DD8-121D-1C25-BB5A79F1A2B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A167831-CEA2-368A-70FC-4C332714DB33}"/>
              </a:ext>
            </a:extLst>
          </p:cNvPr>
          <p:cNvSpPr>
            <a:spLocks noGrp="1"/>
          </p:cNvSpPr>
          <p:nvPr>
            <p:ph type="body" idx="1"/>
          </p:nvPr>
        </p:nvSpPr>
        <p:spPr/>
        <p:txBody>
          <a:bodyPr>
            <a:normAutofit fontScale="77500" lnSpcReduction="20000"/>
          </a:bodyPr>
          <a:lstStyle/>
          <a:p>
            <a:r>
              <a:rPr lang="en-US" b="0" i="0" dirty="0">
                <a:solidFill>
                  <a:srgbClr val="000000"/>
                </a:solidFill>
                <a:effectLst/>
                <a:latin typeface="system-ui"/>
              </a:rPr>
              <a:t>Luke 18:9-14 And He also told this parable to some people who trusted in themselves that they were righteous, and viewed others with contempt: </a:t>
            </a:r>
            <a:r>
              <a:rPr lang="en-US" b="1" i="0" baseline="30000" dirty="0">
                <a:solidFill>
                  <a:srgbClr val="000000"/>
                </a:solidFill>
                <a:effectLst/>
                <a:latin typeface="system-ui"/>
              </a:rPr>
              <a:t>10 </a:t>
            </a:r>
            <a:r>
              <a:rPr lang="en-US" b="0" i="0" dirty="0">
                <a:solidFill>
                  <a:srgbClr val="000000"/>
                </a:solidFill>
                <a:effectLst/>
                <a:latin typeface="system-ui"/>
              </a:rPr>
              <a:t>“Two men went up into the temple to pray, one a Pharisee and the other a tax collector. </a:t>
            </a:r>
            <a:r>
              <a:rPr lang="en-US" b="1" i="0" baseline="30000" dirty="0">
                <a:solidFill>
                  <a:srgbClr val="000000"/>
                </a:solidFill>
                <a:effectLst/>
                <a:latin typeface="system-ui"/>
              </a:rPr>
              <a:t>11 </a:t>
            </a:r>
            <a:r>
              <a:rPr lang="en-US" b="0" i="0" dirty="0">
                <a:solidFill>
                  <a:srgbClr val="000000"/>
                </a:solidFill>
                <a:effectLst/>
                <a:latin typeface="system-ui"/>
              </a:rPr>
              <a:t>The Pharisee stood and was praying this to himself: ‘God, I thank You that I am not like other people: swindlers, unjust, adulterers, or even like this tax collector. </a:t>
            </a:r>
            <a:r>
              <a:rPr lang="en-US" b="1" i="0" baseline="30000" dirty="0">
                <a:solidFill>
                  <a:srgbClr val="000000"/>
                </a:solidFill>
                <a:effectLst/>
                <a:latin typeface="system-ui"/>
              </a:rPr>
              <a:t>12 </a:t>
            </a:r>
            <a:r>
              <a:rPr lang="en-US" b="0" i="0" dirty="0">
                <a:solidFill>
                  <a:srgbClr val="000000"/>
                </a:solidFill>
                <a:effectLst/>
                <a:latin typeface="system-ui"/>
              </a:rPr>
              <a:t>I fast twice a week; I pay tithes of all that I get.’ </a:t>
            </a:r>
            <a:r>
              <a:rPr lang="en-US" b="1" i="0" baseline="30000" dirty="0">
                <a:solidFill>
                  <a:srgbClr val="000000"/>
                </a:solidFill>
                <a:effectLst/>
                <a:latin typeface="system-ui"/>
              </a:rPr>
              <a:t>13 </a:t>
            </a:r>
            <a:r>
              <a:rPr lang="en-US" b="0" i="0" dirty="0">
                <a:solidFill>
                  <a:srgbClr val="000000"/>
                </a:solidFill>
                <a:effectLst/>
                <a:latin typeface="system-ui"/>
              </a:rPr>
              <a:t>But the tax collector, standing some distance away, was even unwilling to lift up his eyes to heaven, but was beating his breast, saying, ‘God, be merciful to me, the sinner!’ </a:t>
            </a:r>
            <a:r>
              <a:rPr lang="en-US" b="1" i="0" baseline="30000" dirty="0">
                <a:solidFill>
                  <a:srgbClr val="000000"/>
                </a:solidFill>
                <a:effectLst/>
                <a:latin typeface="system-ui"/>
              </a:rPr>
              <a:t>14 </a:t>
            </a:r>
            <a:r>
              <a:rPr lang="en-US" b="0" i="0" dirty="0">
                <a:solidFill>
                  <a:srgbClr val="000000"/>
                </a:solidFill>
                <a:effectLst/>
                <a:latin typeface="system-ui"/>
              </a:rPr>
              <a:t>I tell you, this man went to his house justified rather than the other; for everyone who exalts himself will be humbled, but he who humbles himself will be exalted.”</a:t>
            </a:r>
          </a:p>
          <a:p>
            <a:endParaRPr lang="en-US" b="0" i="0" dirty="0">
              <a:solidFill>
                <a:srgbClr val="000000"/>
              </a:solidFill>
              <a:effectLst/>
              <a:latin typeface="system-ui"/>
            </a:endParaRPr>
          </a:p>
          <a:p>
            <a:r>
              <a:rPr lang="en-US" b="0" i="0" dirty="0">
                <a:solidFill>
                  <a:srgbClr val="000000"/>
                </a:solidFill>
                <a:effectLst/>
                <a:latin typeface="system-ui"/>
              </a:rPr>
              <a:t>Matthew 7:1-5 “Do not judge so that you will not be judged. </a:t>
            </a:r>
            <a:r>
              <a:rPr lang="en-US" b="1" i="0" baseline="30000" dirty="0">
                <a:solidFill>
                  <a:srgbClr val="000000"/>
                </a:solidFill>
                <a:effectLst/>
                <a:latin typeface="system-ui"/>
              </a:rPr>
              <a:t>2 </a:t>
            </a:r>
            <a:r>
              <a:rPr lang="en-US" b="0" i="0" dirty="0">
                <a:solidFill>
                  <a:srgbClr val="000000"/>
                </a:solidFill>
                <a:effectLst/>
                <a:latin typeface="system-ui"/>
              </a:rPr>
              <a:t>For in the way you judge, you will be judged; and by your standard of measure, it will be measured to you. </a:t>
            </a:r>
            <a:r>
              <a:rPr lang="en-US" b="1" i="0" baseline="30000" dirty="0">
                <a:solidFill>
                  <a:srgbClr val="000000"/>
                </a:solidFill>
                <a:effectLst/>
                <a:latin typeface="system-ui"/>
              </a:rPr>
              <a:t>3 </a:t>
            </a:r>
            <a:r>
              <a:rPr lang="en-US" b="0" i="0" dirty="0">
                <a:solidFill>
                  <a:srgbClr val="000000"/>
                </a:solidFill>
                <a:effectLst/>
                <a:latin typeface="system-ui"/>
              </a:rPr>
              <a:t>Why do you look at the speck that is in your brother’s eye, but do not notice the log that is in your own eye? </a:t>
            </a:r>
            <a:r>
              <a:rPr lang="en-US" b="1" i="0" baseline="30000" dirty="0">
                <a:solidFill>
                  <a:srgbClr val="000000"/>
                </a:solidFill>
                <a:effectLst/>
                <a:latin typeface="system-ui"/>
              </a:rPr>
              <a:t>4 </a:t>
            </a:r>
            <a:r>
              <a:rPr lang="en-US" b="0" i="0" dirty="0">
                <a:solidFill>
                  <a:srgbClr val="000000"/>
                </a:solidFill>
                <a:effectLst/>
                <a:latin typeface="system-ui"/>
              </a:rPr>
              <a:t>Or how can you say to your brother, ‘Let me take the speck out of your eye,’ and behold, the log is in your own eye? </a:t>
            </a:r>
            <a:r>
              <a:rPr lang="en-US" b="1" i="0" baseline="30000" dirty="0">
                <a:solidFill>
                  <a:srgbClr val="000000"/>
                </a:solidFill>
                <a:effectLst/>
                <a:latin typeface="system-ui"/>
              </a:rPr>
              <a:t>5 </a:t>
            </a:r>
            <a:r>
              <a:rPr lang="en-US" b="0" i="0" dirty="0">
                <a:solidFill>
                  <a:srgbClr val="000000"/>
                </a:solidFill>
                <a:effectLst/>
                <a:latin typeface="system-ui"/>
              </a:rPr>
              <a:t>You hypocrite, first take the log out of your own eye, and then you will see clearly to take the speck out of your brother’s eye.</a:t>
            </a:r>
          </a:p>
          <a:p>
            <a:endParaRPr lang="en-US" b="0" i="0" dirty="0">
              <a:solidFill>
                <a:srgbClr val="000000"/>
              </a:solidFill>
              <a:effectLst/>
              <a:latin typeface="system-ui"/>
            </a:endParaRPr>
          </a:p>
          <a:p>
            <a:r>
              <a:rPr lang="en-US" b="0" i="0" dirty="0">
                <a:solidFill>
                  <a:srgbClr val="000000"/>
                </a:solidFill>
                <a:effectLst/>
                <a:latin typeface="system-ui"/>
              </a:rPr>
              <a:t>John 7:24 Do not judge according to appearance, but judge with righteous judgment.”</a:t>
            </a:r>
          </a:p>
          <a:p>
            <a:endParaRPr lang="en-US" b="0" i="0" dirty="0">
              <a:solidFill>
                <a:srgbClr val="000000"/>
              </a:solidFill>
              <a:effectLst/>
              <a:latin typeface="system-ui"/>
            </a:endParaRPr>
          </a:p>
          <a:p>
            <a:r>
              <a:rPr lang="en-US" b="0" i="0" dirty="0">
                <a:solidFill>
                  <a:srgbClr val="000000"/>
                </a:solidFill>
                <a:effectLst/>
                <a:latin typeface="system-ui"/>
              </a:rPr>
              <a:t>2 Corinthians 10:12 For we are not bold to class or compare ourselves with some of those who commend themselves; but when they measure themselves by themselves and compare themselves with themselves, they are without understanding. </a:t>
            </a:r>
          </a:p>
          <a:p>
            <a:endParaRPr lang="en-US" b="0" i="0" dirty="0">
              <a:solidFill>
                <a:srgbClr val="000000"/>
              </a:solidFill>
              <a:effectLst/>
              <a:latin typeface="system-ui"/>
            </a:endParaRPr>
          </a:p>
          <a:p>
            <a:r>
              <a:rPr lang="en-US" b="0" i="0" dirty="0">
                <a:solidFill>
                  <a:srgbClr val="000000"/>
                </a:solidFill>
                <a:effectLst/>
                <a:latin typeface="system-ui"/>
              </a:rPr>
              <a:t>2 Corinthians 13:5 Test yourselves </a:t>
            </a:r>
            <a:r>
              <a:rPr lang="en-US" b="0" i="1" dirty="0">
                <a:solidFill>
                  <a:srgbClr val="000000"/>
                </a:solidFill>
                <a:effectLst/>
                <a:latin typeface="system-ui"/>
              </a:rPr>
              <a:t>to see</a:t>
            </a:r>
            <a:r>
              <a:rPr lang="en-US" b="0" i="0" dirty="0">
                <a:solidFill>
                  <a:srgbClr val="000000"/>
                </a:solidFill>
                <a:effectLst/>
                <a:latin typeface="system-ui"/>
              </a:rPr>
              <a:t> if you are in the faith; examine yourselves! Or do you not recognize this about yourselves, that Jesus Christ is in you—unless indeed you fail the test?</a:t>
            </a:r>
          </a:p>
          <a:p>
            <a:endParaRPr lang="en-US" b="0" i="0" dirty="0">
              <a:solidFill>
                <a:srgbClr val="000000"/>
              </a:solidFill>
              <a:effectLst/>
              <a:latin typeface="system-ui"/>
            </a:endParaRPr>
          </a:p>
          <a:p>
            <a:r>
              <a:rPr lang="en-US" b="0" i="0" dirty="0">
                <a:solidFill>
                  <a:srgbClr val="000000"/>
                </a:solidFill>
                <a:effectLst/>
                <a:latin typeface="system-ui"/>
              </a:rPr>
              <a:t>Jeremiah 10:23 I know, O </a:t>
            </a:r>
            <a:r>
              <a:rPr lang="en-US" b="0" i="0" cap="small" dirty="0">
                <a:solidFill>
                  <a:srgbClr val="000000"/>
                </a:solidFill>
                <a:effectLst/>
                <a:latin typeface="system-ui"/>
              </a:rPr>
              <a:t>Lord</a:t>
            </a:r>
            <a:r>
              <a:rPr lang="en-US" b="0" i="0" dirty="0">
                <a:solidFill>
                  <a:srgbClr val="000000"/>
                </a:solidFill>
                <a:effectLst/>
                <a:latin typeface="system-ui"/>
              </a:rPr>
              <a:t>, that a man’s way is not in himself, Nor is it in a man who walks to direct his steps.</a:t>
            </a:r>
          </a:p>
          <a:p>
            <a:endParaRPr lang="en-US" b="0" i="0" dirty="0">
              <a:solidFill>
                <a:srgbClr val="000000"/>
              </a:solidFill>
              <a:effectLst/>
              <a:latin typeface="system-ui"/>
            </a:endParaRPr>
          </a:p>
          <a:p>
            <a:r>
              <a:rPr lang="en-US" b="0" i="0" dirty="0">
                <a:solidFill>
                  <a:srgbClr val="000000"/>
                </a:solidFill>
                <a:effectLst/>
                <a:latin typeface="system-ui"/>
              </a:rPr>
              <a:t>Proverbs 14:12 There is a way </a:t>
            </a:r>
            <a:r>
              <a:rPr lang="en-US" b="0" i="1" dirty="0">
                <a:solidFill>
                  <a:srgbClr val="000000"/>
                </a:solidFill>
                <a:effectLst/>
                <a:latin typeface="system-ui"/>
              </a:rPr>
              <a:t>which seems</a:t>
            </a:r>
            <a:r>
              <a:rPr lang="en-US" b="0" i="0" dirty="0">
                <a:solidFill>
                  <a:srgbClr val="000000"/>
                </a:solidFill>
                <a:effectLst/>
                <a:latin typeface="system-ui"/>
              </a:rPr>
              <a:t> right to a man, But its end is the way of death.</a:t>
            </a:r>
          </a:p>
          <a:p>
            <a:endParaRPr lang="en-US" dirty="0"/>
          </a:p>
        </p:txBody>
      </p:sp>
      <p:sp>
        <p:nvSpPr>
          <p:cNvPr id="4" name="Slide Number Placeholder 3">
            <a:extLst>
              <a:ext uri="{FF2B5EF4-FFF2-40B4-BE49-F238E27FC236}">
                <a16:creationId xmlns:a16="http://schemas.microsoft.com/office/drawing/2014/main" id="{1840175F-78DE-4C78-225E-B515C8C2012A}"/>
              </a:ext>
            </a:extLst>
          </p:cNvPr>
          <p:cNvSpPr>
            <a:spLocks noGrp="1"/>
          </p:cNvSpPr>
          <p:nvPr>
            <p:ph type="sldNum" sz="quarter" idx="5"/>
          </p:nvPr>
        </p:nvSpPr>
        <p:spPr/>
        <p:txBody>
          <a:bodyPr/>
          <a:lstStyle/>
          <a:p>
            <a:fld id="{DF060495-B749-494E-950A-B65DB9E01433}" type="slidenum">
              <a:rPr lang="en-US" altLang="en-US" smtClean="0"/>
              <a:pPr/>
              <a:t>7</a:t>
            </a:fld>
            <a:endParaRPr lang="en-US" altLang="en-US"/>
          </a:p>
        </p:txBody>
      </p:sp>
      <p:sp>
        <p:nvSpPr>
          <p:cNvPr id="5" name="Date Placeholder 4">
            <a:extLst>
              <a:ext uri="{FF2B5EF4-FFF2-40B4-BE49-F238E27FC236}">
                <a16:creationId xmlns:a16="http://schemas.microsoft.com/office/drawing/2014/main" id="{CBD99526-1183-C1F8-571A-BF8BE43E5E7C}"/>
              </a:ext>
            </a:extLst>
          </p:cNvPr>
          <p:cNvSpPr>
            <a:spLocks noGrp="1"/>
          </p:cNvSpPr>
          <p:nvPr>
            <p:ph type="dt" idx="1"/>
          </p:nvPr>
        </p:nvSpPr>
        <p:spPr/>
        <p:txBody>
          <a:bodyPr/>
          <a:lstStyle/>
          <a:p>
            <a:pPr>
              <a:defRPr/>
            </a:pPr>
            <a:r>
              <a:rPr lang="en-US"/>
              <a:t>3/23/2025 am</a:t>
            </a:r>
          </a:p>
        </p:txBody>
      </p:sp>
      <p:sp>
        <p:nvSpPr>
          <p:cNvPr id="7" name="Footer Placeholder 6">
            <a:extLst>
              <a:ext uri="{FF2B5EF4-FFF2-40B4-BE49-F238E27FC236}">
                <a16:creationId xmlns:a16="http://schemas.microsoft.com/office/drawing/2014/main" id="{4BDEE05F-613E-A1AE-1CA8-5A0B1C2137BC}"/>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15419728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a:t>1 Samuel 15:24 </a:t>
            </a:r>
            <a:r>
              <a:rPr lang="en-US" b="0" i="0" dirty="0">
                <a:solidFill>
                  <a:srgbClr val="000000"/>
                </a:solidFill>
                <a:effectLst/>
                <a:latin typeface="system-ui"/>
              </a:rPr>
              <a:t>Then Saul said to Samuel, “I have sinned; I have indeed transgressed the command of the </a:t>
            </a:r>
            <a:r>
              <a:rPr lang="en-US" b="0" i="0" cap="small" dirty="0">
                <a:solidFill>
                  <a:srgbClr val="000000"/>
                </a:solidFill>
                <a:effectLst/>
                <a:latin typeface="system-ui"/>
              </a:rPr>
              <a:t>Lord</a:t>
            </a:r>
            <a:r>
              <a:rPr lang="en-US" b="0" i="0" dirty="0">
                <a:solidFill>
                  <a:srgbClr val="000000"/>
                </a:solidFill>
                <a:effectLst/>
                <a:latin typeface="system-ui"/>
              </a:rPr>
              <a:t> and your words, because I feared the people and listened to their voice. </a:t>
            </a:r>
          </a:p>
          <a:p>
            <a:endParaRPr lang="en-US" b="0" i="0" dirty="0">
              <a:solidFill>
                <a:srgbClr val="000000"/>
              </a:solidFill>
              <a:effectLst/>
              <a:latin typeface="system-ui"/>
            </a:endParaRPr>
          </a:p>
          <a:p>
            <a:r>
              <a:rPr lang="en-US" b="0" i="0" dirty="0">
                <a:solidFill>
                  <a:srgbClr val="000000"/>
                </a:solidFill>
                <a:effectLst/>
                <a:latin typeface="system-ui"/>
              </a:rPr>
              <a:t>2 Samuel 12:13 Then David said to Nathan, “I have sinned against the </a:t>
            </a:r>
            <a:r>
              <a:rPr lang="en-US" b="0" i="0" cap="small" dirty="0">
                <a:solidFill>
                  <a:srgbClr val="000000"/>
                </a:solidFill>
                <a:effectLst/>
                <a:latin typeface="system-ui"/>
              </a:rPr>
              <a:t>Lord</a:t>
            </a:r>
            <a:r>
              <a:rPr lang="en-US" b="0" i="0" dirty="0">
                <a:solidFill>
                  <a:srgbClr val="000000"/>
                </a:solidFill>
                <a:effectLst/>
                <a:latin typeface="system-ui"/>
              </a:rPr>
              <a:t>.” And Nathan said to David, “The </a:t>
            </a:r>
            <a:r>
              <a:rPr lang="en-US" b="0" i="0" cap="small" dirty="0">
                <a:solidFill>
                  <a:srgbClr val="000000"/>
                </a:solidFill>
                <a:effectLst/>
                <a:latin typeface="system-ui"/>
              </a:rPr>
              <a:t>Lord</a:t>
            </a:r>
            <a:r>
              <a:rPr lang="en-US" b="0" i="0" dirty="0">
                <a:solidFill>
                  <a:srgbClr val="000000"/>
                </a:solidFill>
                <a:effectLst/>
                <a:latin typeface="system-ui"/>
              </a:rPr>
              <a:t> also has taken away your sin; you shall not die.</a:t>
            </a:r>
          </a:p>
          <a:p>
            <a:endParaRPr lang="en-US" b="0" i="0" dirty="0">
              <a:solidFill>
                <a:srgbClr val="000000"/>
              </a:solidFill>
              <a:effectLst/>
              <a:latin typeface="system-ui"/>
            </a:endParaRPr>
          </a:p>
          <a:p>
            <a:r>
              <a:rPr lang="en-US" dirty="0"/>
              <a:t>Daniel 9:4-6 </a:t>
            </a:r>
            <a:r>
              <a:rPr lang="en-US" b="1" i="0" baseline="30000" dirty="0">
                <a:solidFill>
                  <a:srgbClr val="000000"/>
                </a:solidFill>
                <a:effectLst/>
                <a:latin typeface="system-ui"/>
              </a:rPr>
              <a:t> </a:t>
            </a:r>
            <a:r>
              <a:rPr lang="en-US" b="0" i="0" dirty="0">
                <a:solidFill>
                  <a:srgbClr val="000000"/>
                </a:solidFill>
                <a:effectLst/>
                <a:latin typeface="system-ui"/>
              </a:rPr>
              <a:t>I prayed to the </a:t>
            </a:r>
            <a:r>
              <a:rPr lang="en-US" b="0" i="0" cap="small" dirty="0">
                <a:solidFill>
                  <a:srgbClr val="000000"/>
                </a:solidFill>
                <a:effectLst/>
                <a:latin typeface="system-ui"/>
              </a:rPr>
              <a:t>Lord</a:t>
            </a:r>
            <a:r>
              <a:rPr lang="en-US" b="0" i="0" dirty="0">
                <a:solidFill>
                  <a:srgbClr val="000000"/>
                </a:solidFill>
                <a:effectLst/>
                <a:latin typeface="system-ui"/>
              </a:rPr>
              <a:t> my God and confessed and said, “Alas, O Lord, the great and awesome God, who keeps His covenant and lovingkindness for those who love Him and keep His commandments, </a:t>
            </a:r>
            <a:r>
              <a:rPr lang="en-US" b="1" i="0" baseline="30000" dirty="0">
                <a:solidFill>
                  <a:srgbClr val="000000"/>
                </a:solidFill>
                <a:effectLst/>
                <a:latin typeface="system-ui"/>
              </a:rPr>
              <a:t>5 </a:t>
            </a:r>
            <a:r>
              <a:rPr lang="en-US" b="0" i="0" dirty="0">
                <a:solidFill>
                  <a:srgbClr val="000000"/>
                </a:solidFill>
                <a:effectLst/>
                <a:latin typeface="system-ui"/>
              </a:rPr>
              <a:t>we have sinned, committed iniquity, acted wickedly and rebelled, even turning aside from Your commandments and ordinances. </a:t>
            </a:r>
            <a:r>
              <a:rPr lang="en-US" b="1" i="0" baseline="30000" dirty="0">
                <a:solidFill>
                  <a:srgbClr val="000000"/>
                </a:solidFill>
                <a:effectLst/>
                <a:latin typeface="system-ui"/>
              </a:rPr>
              <a:t>6 </a:t>
            </a:r>
            <a:r>
              <a:rPr lang="en-US" b="0" i="0" dirty="0">
                <a:solidFill>
                  <a:srgbClr val="000000"/>
                </a:solidFill>
                <a:effectLst/>
                <a:latin typeface="system-ui"/>
              </a:rPr>
              <a:t>Moreover, we have not listened to Your servants the prophets, who spoke in Your name to our kings, our princes, our fathers and all the people of the land.</a:t>
            </a:r>
          </a:p>
          <a:p>
            <a:endParaRPr lang="en-US" b="0" i="0" dirty="0">
              <a:solidFill>
                <a:srgbClr val="000000"/>
              </a:solidFill>
              <a:effectLst/>
              <a:latin typeface="system-ui"/>
            </a:endParaRPr>
          </a:p>
          <a:p>
            <a:r>
              <a:rPr lang="en-US" b="0" i="0" dirty="0">
                <a:solidFill>
                  <a:srgbClr val="000000"/>
                </a:solidFill>
                <a:effectLst/>
                <a:latin typeface="system-ui"/>
              </a:rPr>
              <a:t>Joshua 7:20 </a:t>
            </a:r>
            <a:r>
              <a:rPr lang="en-US" b="1" i="0" baseline="30000" dirty="0">
                <a:solidFill>
                  <a:srgbClr val="000000"/>
                </a:solidFill>
                <a:effectLst/>
                <a:latin typeface="system-ui"/>
              </a:rPr>
              <a:t>20 </a:t>
            </a:r>
            <a:r>
              <a:rPr lang="en-US" b="0" i="0" dirty="0">
                <a:solidFill>
                  <a:srgbClr val="000000"/>
                </a:solidFill>
                <a:effectLst/>
                <a:latin typeface="system-ui"/>
              </a:rPr>
              <a:t>So Achan answered Joshua and said, “Truly, I have sinned against the </a:t>
            </a:r>
            <a:r>
              <a:rPr lang="en-US" b="0" i="0" cap="small" dirty="0">
                <a:solidFill>
                  <a:srgbClr val="000000"/>
                </a:solidFill>
                <a:effectLst/>
                <a:latin typeface="system-ui"/>
              </a:rPr>
              <a:t>Lord</a:t>
            </a:r>
            <a:r>
              <a:rPr lang="en-US" b="0" i="0" dirty="0">
                <a:solidFill>
                  <a:srgbClr val="000000"/>
                </a:solidFill>
                <a:effectLst/>
                <a:latin typeface="system-ui"/>
              </a:rPr>
              <a:t>, the God of Israel, and this is what I did.</a:t>
            </a:r>
            <a:endParaRPr lang="en-US" dirty="0"/>
          </a:p>
        </p:txBody>
      </p:sp>
      <p:sp>
        <p:nvSpPr>
          <p:cNvPr id="4" name="Slide Number Placeholder 3"/>
          <p:cNvSpPr>
            <a:spLocks noGrp="1"/>
          </p:cNvSpPr>
          <p:nvPr>
            <p:ph type="sldNum" sz="quarter" idx="5"/>
          </p:nvPr>
        </p:nvSpPr>
        <p:spPr/>
        <p:txBody>
          <a:bodyPr/>
          <a:lstStyle/>
          <a:p>
            <a:fld id="{DF060495-B749-494E-950A-B65DB9E01433}" type="slidenum">
              <a:rPr lang="en-US" altLang="en-US" smtClean="0"/>
              <a:pPr/>
              <a:t>8</a:t>
            </a:fld>
            <a:endParaRPr lang="en-US" altLang="en-US"/>
          </a:p>
        </p:txBody>
      </p:sp>
      <p:sp>
        <p:nvSpPr>
          <p:cNvPr id="5" name="Date Placeholder 4">
            <a:extLst>
              <a:ext uri="{FF2B5EF4-FFF2-40B4-BE49-F238E27FC236}">
                <a16:creationId xmlns:a16="http://schemas.microsoft.com/office/drawing/2014/main" id="{B210DAF9-0867-D439-004D-DF2E0B88D11A}"/>
              </a:ext>
            </a:extLst>
          </p:cNvPr>
          <p:cNvSpPr>
            <a:spLocks noGrp="1"/>
          </p:cNvSpPr>
          <p:nvPr>
            <p:ph type="dt" idx="1"/>
          </p:nvPr>
        </p:nvSpPr>
        <p:spPr/>
        <p:txBody>
          <a:bodyPr/>
          <a:lstStyle/>
          <a:p>
            <a:pPr>
              <a:defRPr/>
            </a:pPr>
            <a:r>
              <a:rPr lang="en-US"/>
              <a:t>3/23/2025 am</a:t>
            </a:r>
          </a:p>
        </p:txBody>
      </p:sp>
      <p:sp>
        <p:nvSpPr>
          <p:cNvPr id="7" name="Footer Placeholder 6">
            <a:extLst>
              <a:ext uri="{FF2B5EF4-FFF2-40B4-BE49-F238E27FC236}">
                <a16:creationId xmlns:a16="http://schemas.microsoft.com/office/drawing/2014/main" id="{8BFC0B96-721C-DF26-9430-C0092CED7AEE}"/>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39978471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None/>
            </a:pPr>
            <a:r>
              <a:rPr lang="en-US" dirty="0"/>
              <a:t>James 2:14-26 </a:t>
            </a:r>
            <a:r>
              <a:rPr lang="en-US" b="1" i="0" baseline="30000" dirty="0">
                <a:solidFill>
                  <a:srgbClr val="000000"/>
                </a:solidFill>
                <a:effectLst/>
                <a:latin typeface="system-ui"/>
              </a:rPr>
              <a:t> </a:t>
            </a:r>
            <a:r>
              <a:rPr lang="en-US" b="0" i="0" dirty="0">
                <a:solidFill>
                  <a:srgbClr val="000000"/>
                </a:solidFill>
                <a:effectLst/>
                <a:latin typeface="system-ui"/>
              </a:rPr>
              <a:t>What use is it, my brethren, if someone says he has faith but he has no works? Can that faith save him? </a:t>
            </a:r>
            <a:r>
              <a:rPr lang="en-US" b="1" i="0" baseline="30000" dirty="0">
                <a:solidFill>
                  <a:srgbClr val="000000"/>
                </a:solidFill>
                <a:effectLst/>
                <a:latin typeface="system-ui"/>
              </a:rPr>
              <a:t>15 </a:t>
            </a:r>
            <a:r>
              <a:rPr lang="en-US" b="0" i="0" dirty="0">
                <a:solidFill>
                  <a:srgbClr val="000000"/>
                </a:solidFill>
                <a:effectLst/>
                <a:latin typeface="system-ui"/>
              </a:rPr>
              <a:t>If a brother or sister is without clothing and in need of daily food, </a:t>
            </a:r>
            <a:r>
              <a:rPr lang="en-US" b="1" i="0" baseline="30000" dirty="0">
                <a:solidFill>
                  <a:srgbClr val="000000"/>
                </a:solidFill>
                <a:effectLst/>
                <a:latin typeface="system-ui"/>
              </a:rPr>
              <a:t>16 </a:t>
            </a:r>
            <a:r>
              <a:rPr lang="en-US" b="0" i="0" dirty="0">
                <a:solidFill>
                  <a:srgbClr val="000000"/>
                </a:solidFill>
                <a:effectLst/>
                <a:latin typeface="system-ui"/>
              </a:rPr>
              <a:t>and one of you says to them, “Go in peace, be warmed and be filled,” and yet you do not give them what is necessary for </a:t>
            </a:r>
            <a:r>
              <a:rPr lang="en-US" b="0" i="1" dirty="0">
                <a:solidFill>
                  <a:srgbClr val="000000"/>
                </a:solidFill>
                <a:effectLst/>
                <a:latin typeface="system-ui"/>
              </a:rPr>
              <a:t>their</a:t>
            </a:r>
            <a:r>
              <a:rPr lang="en-US" b="0" i="0" dirty="0">
                <a:solidFill>
                  <a:srgbClr val="000000"/>
                </a:solidFill>
                <a:effectLst/>
                <a:latin typeface="system-ui"/>
              </a:rPr>
              <a:t> body, what use is that? </a:t>
            </a:r>
            <a:r>
              <a:rPr lang="en-US" b="1" i="0" baseline="30000" dirty="0">
                <a:solidFill>
                  <a:srgbClr val="000000"/>
                </a:solidFill>
                <a:effectLst/>
                <a:latin typeface="system-ui"/>
              </a:rPr>
              <a:t>17 </a:t>
            </a:r>
            <a:r>
              <a:rPr lang="en-US" b="0" i="0" dirty="0">
                <a:solidFill>
                  <a:srgbClr val="000000"/>
                </a:solidFill>
                <a:effectLst/>
                <a:latin typeface="system-ui"/>
              </a:rPr>
              <a:t>Even so faith, if it has no works, is dead, </a:t>
            </a:r>
            <a:r>
              <a:rPr lang="en-US" b="0" i="1" dirty="0">
                <a:solidFill>
                  <a:srgbClr val="000000"/>
                </a:solidFill>
                <a:effectLst/>
                <a:latin typeface="system-ui"/>
              </a:rPr>
              <a:t>being</a:t>
            </a:r>
            <a:r>
              <a:rPr lang="en-US" b="0" i="0" dirty="0">
                <a:solidFill>
                  <a:srgbClr val="000000"/>
                </a:solidFill>
                <a:effectLst/>
                <a:latin typeface="system-ui"/>
              </a:rPr>
              <a:t> by itself. </a:t>
            </a:r>
            <a:r>
              <a:rPr lang="en-US" b="1" i="0" baseline="30000" dirty="0">
                <a:solidFill>
                  <a:srgbClr val="000000"/>
                </a:solidFill>
                <a:effectLst/>
                <a:latin typeface="system-ui"/>
              </a:rPr>
              <a:t>18 </a:t>
            </a:r>
            <a:r>
              <a:rPr lang="en-US" b="0" i="0" dirty="0">
                <a:solidFill>
                  <a:srgbClr val="000000"/>
                </a:solidFill>
                <a:effectLst/>
                <a:latin typeface="system-ui"/>
              </a:rPr>
              <a:t>But someone may </a:t>
            </a:r>
            <a:r>
              <a:rPr lang="en-US" b="0" i="1" dirty="0">
                <a:solidFill>
                  <a:srgbClr val="000000"/>
                </a:solidFill>
                <a:effectLst/>
                <a:latin typeface="system-ui"/>
              </a:rPr>
              <a:t>well</a:t>
            </a:r>
            <a:r>
              <a:rPr lang="en-US" b="0" i="0" dirty="0">
                <a:solidFill>
                  <a:srgbClr val="000000"/>
                </a:solidFill>
                <a:effectLst/>
                <a:latin typeface="system-ui"/>
              </a:rPr>
              <a:t> say, “You have faith and I have works; show me your faith without the works, and I will show you my faith by my works.” </a:t>
            </a:r>
            <a:r>
              <a:rPr lang="en-US" b="1" i="0" baseline="30000" dirty="0">
                <a:solidFill>
                  <a:srgbClr val="000000"/>
                </a:solidFill>
                <a:effectLst/>
                <a:latin typeface="system-ui"/>
              </a:rPr>
              <a:t>19 </a:t>
            </a:r>
            <a:r>
              <a:rPr lang="en-US" b="0" i="0" dirty="0">
                <a:solidFill>
                  <a:srgbClr val="000000"/>
                </a:solidFill>
                <a:effectLst/>
                <a:latin typeface="system-ui"/>
              </a:rPr>
              <a:t>You believe that God is one. You do well; the demons also believe, and shudder. </a:t>
            </a:r>
            <a:r>
              <a:rPr lang="en-US" b="1" i="0" baseline="30000" dirty="0">
                <a:solidFill>
                  <a:srgbClr val="000000"/>
                </a:solidFill>
                <a:effectLst/>
                <a:latin typeface="system-ui"/>
              </a:rPr>
              <a:t>20 </a:t>
            </a:r>
            <a:r>
              <a:rPr lang="en-US" b="0" i="0" dirty="0">
                <a:solidFill>
                  <a:srgbClr val="000000"/>
                </a:solidFill>
                <a:effectLst/>
                <a:latin typeface="system-ui"/>
              </a:rPr>
              <a:t>But are you willing to recognize, you foolish fellow, that faith without works is useless? </a:t>
            </a:r>
            <a:r>
              <a:rPr lang="en-US" b="1" i="0" baseline="30000" dirty="0">
                <a:solidFill>
                  <a:srgbClr val="000000"/>
                </a:solidFill>
                <a:effectLst/>
                <a:latin typeface="system-ui"/>
              </a:rPr>
              <a:t>21 </a:t>
            </a:r>
            <a:r>
              <a:rPr lang="en-US" b="0" i="0" dirty="0">
                <a:solidFill>
                  <a:srgbClr val="000000"/>
                </a:solidFill>
                <a:effectLst/>
                <a:latin typeface="system-ui"/>
              </a:rPr>
              <a:t>Was not Abraham our father justified by works when he offered up Isaac his son on the altar? </a:t>
            </a:r>
            <a:r>
              <a:rPr lang="en-US" b="1" i="0" baseline="30000" dirty="0">
                <a:solidFill>
                  <a:srgbClr val="000000"/>
                </a:solidFill>
                <a:effectLst/>
                <a:latin typeface="system-ui"/>
              </a:rPr>
              <a:t>22 </a:t>
            </a:r>
            <a:r>
              <a:rPr lang="en-US" b="0" i="0" dirty="0">
                <a:solidFill>
                  <a:srgbClr val="000000"/>
                </a:solidFill>
                <a:effectLst/>
                <a:latin typeface="system-ui"/>
              </a:rPr>
              <a:t>You see that faith was working with his works, and as a result of the works, faith was perfected; </a:t>
            </a:r>
            <a:r>
              <a:rPr lang="en-US" b="1" i="0" baseline="30000" dirty="0">
                <a:solidFill>
                  <a:srgbClr val="000000"/>
                </a:solidFill>
                <a:effectLst/>
                <a:latin typeface="system-ui"/>
              </a:rPr>
              <a:t>23 </a:t>
            </a:r>
            <a:r>
              <a:rPr lang="en-US" b="0" i="0" dirty="0">
                <a:solidFill>
                  <a:srgbClr val="000000"/>
                </a:solidFill>
                <a:effectLst/>
                <a:latin typeface="system-ui"/>
              </a:rPr>
              <a:t>and the Scripture was fulfilled which says, “</a:t>
            </a:r>
            <a:r>
              <a:rPr lang="en-US" b="0" i="0" cap="small" dirty="0">
                <a:solidFill>
                  <a:srgbClr val="000000"/>
                </a:solidFill>
                <a:effectLst/>
                <a:latin typeface="system-ui"/>
              </a:rPr>
              <a:t>And Abraham believed God, and it was reckoned to him as righteousness</a:t>
            </a:r>
            <a:r>
              <a:rPr lang="en-US" b="0" i="0" dirty="0">
                <a:solidFill>
                  <a:srgbClr val="000000"/>
                </a:solidFill>
                <a:effectLst/>
                <a:latin typeface="system-ui"/>
              </a:rPr>
              <a:t>,” and he was called the friend of God. </a:t>
            </a:r>
            <a:r>
              <a:rPr lang="en-US" b="1" i="0" baseline="30000" dirty="0">
                <a:solidFill>
                  <a:srgbClr val="000000"/>
                </a:solidFill>
                <a:effectLst/>
                <a:latin typeface="system-ui"/>
              </a:rPr>
              <a:t>24 </a:t>
            </a:r>
            <a:r>
              <a:rPr lang="en-US" b="0" i="0" dirty="0">
                <a:solidFill>
                  <a:srgbClr val="000000"/>
                </a:solidFill>
                <a:effectLst/>
                <a:latin typeface="system-ui"/>
              </a:rPr>
              <a:t>You see that a man is justified by works and not by faith alone. </a:t>
            </a:r>
            <a:r>
              <a:rPr lang="en-US" b="1" i="0" baseline="30000" dirty="0">
                <a:solidFill>
                  <a:srgbClr val="000000"/>
                </a:solidFill>
                <a:effectLst/>
                <a:latin typeface="system-ui"/>
              </a:rPr>
              <a:t>25 </a:t>
            </a:r>
            <a:r>
              <a:rPr lang="en-US" b="0" i="0" dirty="0">
                <a:solidFill>
                  <a:srgbClr val="000000"/>
                </a:solidFill>
                <a:effectLst/>
                <a:latin typeface="system-ui"/>
              </a:rPr>
              <a:t>In the same way, was not Rahab the harlot also justified by works when she received the messengers and sent them out by another way? </a:t>
            </a:r>
            <a:r>
              <a:rPr lang="en-US" b="1" i="0" baseline="30000" dirty="0">
                <a:solidFill>
                  <a:srgbClr val="000000"/>
                </a:solidFill>
                <a:effectLst/>
                <a:latin typeface="system-ui"/>
              </a:rPr>
              <a:t>26 </a:t>
            </a:r>
            <a:r>
              <a:rPr lang="en-US" b="0" i="0" dirty="0">
                <a:solidFill>
                  <a:srgbClr val="000000"/>
                </a:solidFill>
                <a:effectLst/>
                <a:latin typeface="system-ui"/>
              </a:rPr>
              <a:t>For just as the body without </a:t>
            </a:r>
            <a:r>
              <a:rPr lang="en-US" b="0" i="1" dirty="0">
                <a:solidFill>
                  <a:srgbClr val="000000"/>
                </a:solidFill>
                <a:effectLst/>
                <a:latin typeface="system-ui"/>
              </a:rPr>
              <a:t>the</a:t>
            </a:r>
            <a:r>
              <a:rPr lang="en-US" b="0" i="0" dirty="0">
                <a:solidFill>
                  <a:srgbClr val="000000"/>
                </a:solidFill>
                <a:effectLst/>
                <a:latin typeface="system-ui"/>
              </a:rPr>
              <a:t> spirit is dead, so also faith without works is dead.</a:t>
            </a:r>
          </a:p>
          <a:p>
            <a:endParaRPr lang="en-US" dirty="0"/>
          </a:p>
        </p:txBody>
      </p:sp>
      <p:sp>
        <p:nvSpPr>
          <p:cNvPr id="4" name="Slide Number Placeholder 3"/>
          <p:cNvSpPr>
            <a:spLocks noGrp="1"/>
          </p:cNvSpPr>
          <p:nvPr>
            <p:ph type="sldNum" sz="quarter" idx="5"/>
          </p:nvPr>
        </p:nvSpPr>
        <p:spPr/>
        <p:txBody>
          <a:bodyPr/>
          <a:lstStyle/>
          <a:p>
            <a:fld id="{DF060495-B749-494E-950A-B65DB9E01433}" type="slidenum">
              <a:rPr lang="en-US" altLang="en-US" smtClean="0"/>
              <a:pPr/>
              <a:t>10</a:t>
            </a:fld>
            <a:endParaRPr lang="en-US" altLang="en-US"/>
          </a:p>
        </p:txBody>
      </p:sp>
      <p:sp>
        <p:nvSpPr>
          <p:cNvPr id="5" name="Date Placeholder 4">
            <a:extLst>
              <a:ext uri="{FF2B5EF4-FFF2-40B4-BE49-F238E27FC236}">
                <a16:creationId xmlns:a16="http://schemas.microsoft.com/office/drawing/2014/main" id="{192E5654-589C-31B0-D2F1-A7FF685A6716}"/>
              </a:ext>
            </a:extLst>
          </p:cNvPr>
          <p:cNvSpPr>
            <a:spLocks noGrp="1"/>
          </p:cNvSpPr>
          <p:nvPr>
            <p:ph type="dt" idx="1"/>
          </p:nvPr>
        </p:nvSpPr>
        <p:spPr/>
        <p:txBody>
          <a:bodyPr/>
          <a:lstStyle/>
          <a:p>
            <a:pPr>
              <a:defRPr/>
            </a:pPr>
            <a:r>
              <a:rPr lang="en-US"/>
              <a:t>3/23/2025 am</a:t>
            </a:r>
          </a:p>
        </p:txBody>
      </p:sp>
      <p:sp>
        <p:nvSpPr>
          <p:cNvPr id="7" name="Footer Placeholder 6">
            <a:extLst>
              <a:ext uri="{FF2B5EF4-FFF2-40B4-BE49-F238E27FC236}">
                <a16:creationId xmlns:a16="http://schemas.microsoft.com/office/drawing/2014/main" id="{4D7A4B77-4872-57AA-9054-E48A12ADEAB4}"/>
              </a:ext>
            </a:extLst>
          </p:cNvPr>
          <p:cNvSpPr>
            <a:spLocks noGrp="1"/>
          </p:cNvSpPr>
          <p:nvPr>
            <p:ph type="ftr" sz="quarter" idx="4"/>
          </p:nvPr>
        </p:nvSpPr>
        <p:spPr/>
        <p:txBody>
          <a:bodyPr/>
          <a:lstStyle/>
          <a:p>
            <a:pPr>
              <a:defRPr/>
            </a:pPr>
            <a:r>
              <a:rPr lang="en-US"/>
              <a:t>Randy Childs</a:t>
            </a:r>
          </a:p>
        </p:txBody>
      </p:sp>
    </p:spTree>
    <p:extLst>
      <p:ext uri="{BB962C8B-B14F-4D97-AF65-F5344CB8AC3E}">
        <p14:creationId xmlns:p14="http://schemas.microsoft.com/office/powerpoint/2010/main" val="2203908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027BC76E-C961-C6B5-0950-926EE2516C1D}"/>
              </a:ext>
            </a:extLst>
          </p:cNvPr>
          <p:cNvGrpSpPr>
            <a:grpSpLocks/>
          </p:cNvGrpSpPr>
          <p:nvPr/>
        </p:nvGrpSpPr>
        <p:grpSpPr bwMode="auto">
          <a:xfrm>
            <a:off x="0" y="0"/>
            <a:ext cx="9148763" cy="6851650"/>
            <a:chOff x="1" y="0"/>
            <a:chExt cx="5763" cy="4316"/>
          </a:xfrm>
        </p:grpSpPr>
        <p:sp>
          <p:nvSpPr>
            <p:cNvPr id="3" name="Freeform 3">
              <a:extLst>
                <a:ext uri="{FF2B5EF4-FFF2-40B4-BE49-F238E27FC236}">
                  <a16:creationId xmlns:a16="http://schemas.microsoft.com/office/drawing/2014/main" id="{20111982-CE26-AE87-CFF9-7D6E269B14F2}"/>
                </a:ext>
              </a:extLst>
            </p:cNvPr>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4" name="Freeform 4">
              <a:extLst>
                <a:ext uri="{FF2B5EF4-FFF2-40B4-BE49-F238E27FC236}">
                  <a16:creationId xmlns:a16="http://schemas.microsoft.com/office/drawing/2014/main" id="{DB04112A-666F-62DA-9507-803674D4A89E}"/>
                </a:ext>
              </a:extLst>
            </p:cNvPr>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5" name="Freeform 5">
              <a:extLst>
                <a:ext uri="{FF2B5EF4-FFF2-40B4-BE49-F238E27FC236}">
                  <a16:creationId xmlns:a16="http://schemas.microsoft.com/office/drawing/2014/main" id="{1C07FDD2-37DF-33CA-2142-4039EB4B0877}"/>
                </a:ext>
              </a:extLst>
            </p:cNvPr>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grpSp>
          <p:nvGrpSpPr>
            <p:cNvPr id="6" name="Group 6">
              <a:extLst>
                <a:ext uri="{FF2B5EF4-FFF2-40B4-BE49-F238E27FC236}">
                  <a16:creationId xmlns:a16="http://schemas.microsoft.com/office/drawing/2014/main" id="{8FDFAA08-C702-C0D4-836F-937578220717}"/>
                </a:ext>
              </a:extLst>
            </p:cNvPr>
            <p:cNvGrpSpPr>
              <a:grpSpLocks/>
            </p:cNvGrpSpPr>
            <p:nvPr/>
          </p:nvGrpSpPr>
          <p:grpSpPr bwMode="auto">
            <a:xfrm>
              <a:off x="288" y="0"/>
              <a:ext cx="5098" cy="4316"/>
              <a:chOff x="288" y="0"/>
              <a:chExt cx="5098" cy="4316"/>
            </a:xfrm>
          </p:grpSpPr>
          <p:sp>
            <p:nvSpPr>
              <p:cNvPr id="26" name="Freeform 7">
                <a:extLst>
                  <a:ext uri="{FF2B5EF4-FFF2-40B4-BE49-F238E27FC236}">
                    <a16:creationId xmlns:a16="http://schemas.microsoft.com/office/drawing/2014/main" id="{FA13E974-1990-03B1-DC4A-E3068A0D7A8E}"/>
                  </a:ext>
                </a:extLst>
              </p:cNvPr>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7" name="Freeform 8">
                <a:extLst>
                  <a:ext uri="{FF2B5EF4-FFF2-40B4-BE49-F238E27FC236}">
                    <a16:creationId xmlns:a16="http://schemas.microsoft.com/office/drawing/2014/main" id="{4FE0D859-BCF6-82CD-1C4A-4D63D5E3B61C}"/>
                  </a:ext>
                </a:extLst>
              </p:cNvPr>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8" name="Freeform 9">
                <a:extLst>
                  <a:ext uri="{FF2B5EF4-FFF2-40B4-BE49-F238E27FC236}">
                    <a16:creationId xmlns:a16="http://schemas.microsoft.com/office/drawing/2014/main" id="{259D60E4-1FC2-4C75-C469-DA732048BB5D}"/>
                  </a:ext>
                </a:extLst>
              </p:cNvPr>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29" name="Freeform 10">
                <a:extLst>
                  <a:ext uri="{FF2B5EF4-FFF2-40B4-BE49-F238E27FC236}">
                    <a16:creationId xmlns:a16="http://schemas.microsoft.com/office/drawing/2014/main" id="{5B44B675-AA29-556E-C893-001D63E8E4E8}"/>
                  </a:ext>
                </a:extLst>
              </p:cNvPr>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0" name="Freeform 11">
                <a:extLst>
                  <a:ext uri="{FF2B5EF4-FFF2-40B4-BE49-F238E27FC236}">
                    <a16:creationId xmlns:a16="http://schemas.microsoft.com/office/drawing/2014/main" id="{A554819A-E4C2-EBDB-A839-EF81766DCC5D}"/>
                  </a:ext>
                </a:extLst>
              </p:cNvPr>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1" name="Freeform 12">
                <a:extLst>
                  <a:ext uri="{FF2B5EF4-FFF2-40B4-BE49-F238E27FC236}">
                    <a16:creationId xmlns:a16="http://schemas.microsoft.com/office/drawing/2014/main" id="{ABC3E2AC-BCC2-C045-866E-DE9E21139DDD}"/>
                  </a:ext>
                </a:extLst>
              </p:cNvPr>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2" name="Freeform 13">
                <a:extLst>
                  <a:ext uri="{FF2B5EF4-FFF2-40B4-BE49-F238E27FC236}">
                    <a16:creationId xmlns:a16="http://schemas.microsoft.com/office/drawing/2014/main" id="{AA21E048-92B4-0C2C-1664-44739C3DA41C}"/>
                  </a:ext>
                </a:extLst>
              </p:cNvPr>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3" name="Freeform 14">
                <a:extLst>
                  <a:ext uri="{FF2B5EF4-FFF2-40B4-BE49-F238E27FC236}">
                    <a16:creationId xmlns:a16="http://schemas.microsoft.com/office/drawing/2014/main" id="{F840B474-74C6-3423-EA02-039CEABB9979}"/>
                  </a:ext>
                </a:extLst>
              </p:cNvPr>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4" name="Freeform 15">
                <a:extLst>
                  <a:ext uri="{FF2B5EF4-FFF2-40B4-BE49-F238E27FC236}">
                    <a16:creationId xmlns:a16="http://schemas.microsoft.com/office/drawing/2014/main" id="{26E28BC5-9D7D-ECE6-051E-3DE71FFD2E1F}"/>
                  </a:ext>
                </a:extLst>
              </p:cNvPr>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5" name="Freeform 16">
                <a:extLst>
                  <a:ext uri="{FF2B5EF4-FFF2-40B4-BE49-F238E27FC236}">
                    <a16:creationId xmlns:a16="http://schemas.microsoft.com/office/drawing/2014/main" id="{3D67A89F-577F-CAF1-0D4D-F9B99544BB95}"/>
                  </a:ext>
                </a:extLst>
              </p:cNvPr>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6" name="Freeform 17">
                <a:extLst>
                  <a:ext uri="{FF2B5EF4-FFF2-40B4-BE49-F238E27FC236}">
                    <a16:creationId xmlns:a16="http://schemas.microsoft.com/office/drawing/2014/main" id="{8C7B97BF-169C-56C3-A610-3E7291BBF56C}"/>
                  </a:ext>
                </a:extLst>
              </p:cNvPr>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7" name="Freeform 18">
                <a:extLst>
                  <a:ext uri="{FF2B5EF4-FFF2-40B4-BE49-F238E27FC236}">
                    <a16:creationId xmlns:a16="http://schemas.microsoft.com/office/drawing/2014/main" id="{D565902F-D60D-CAC2-C91C-DA46E7002F1C}"/>
                  </a:ext>
                </a:extLst>
              </p:cNvPr>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38" name="Freeform 19">
                <a:extLst>
                  <a:ext uri="{FF2B5EF4-FFF2-40B4-BE49-F238E27FC236}">
                    <a16:creationId xmlns:a16="http://schemas.microsoft.com/office/drawing/2014/main" id="{10A84B02-DED5-3023-730A-7E7394E51E37}"/>
                  </a:ext>
                </a:extLst>
              </p:cNvPr>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grpSp>
        <p:sp>
          <p:nvSpPr>
            <p:cNvPr id="7" name="Freeform 20">
              <a:extLst>
                <a:ext uri="{FF2B5EF4-FFF2-40B4-BE49-F238E27FC236}">
                  <a16:creationId xmlns:a16="http://schemas.microsoft.com/office/drawing/2014/main" id="{2BDED420-F507-67AB-65C9-1014D51C4E87}"/>
                </a:ext>
              </a:extLst>
            </p:cNvPr>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8" name="Freeform 21">
              <a:extLst>
                <a:ext uri="{FF2B5EF4-FFF2-40B4-BE49-F238E27FC236}">
                  <a16:creationId xmlns:a16="http://schemas.microsoft.com/office/drawing/2014/main" id="{1B533D49-937C-A058-C4E9-3DD9CA48CEC6}"/>
                </a:ext>
              </a:extLst>
            </p:cNvPr>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9" name="Freeform 22">
              <a:extLst>
                <a:ext uri="{FF2B5EF4-FFF2-40B4-BE49-F238E27FC236}">
                  <a16:creationId xmlns:a16="http://schemas.microsoft.com/office/drawing/2014/main" id="{9C56382C-A3A6-4F04-815B-E7595D022809}"/>
                </a:ext>
              </a:extLst>
            </p:cNvPr>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0" name="Freeform 23">
              <a:extLst>
                <a:ext uri="{FF2B5EF4-FFF2-40B4-BE49-F238E27FC236}">
                  <a16:creationId xmlns:a16="http://schemas.microsoft.com/office/drawing/2014/main" id="{E01F6186-9A4C-4EA2-1083-CB3B4FFFD82C}"/>
                </a:ext>
              </a:extLst>
            </p:cNvPr>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en-US"/>
            </a:p>
          </p:txBody>
        </p:sp>
        <p:sp>
          <p:nvSpPr>
            <p:cNvPr id="11" name="Freeform 24">
              <a:extLst>
                <a:ext uri="{FF2B5EF4-FFF2-40B4-BE49-F238E27FC236}">
                  <a16:creationId xmlns:a16="http://schemas.microsoft.com/office/drawing/2014/main" id="{EF9F607C-0CAB-D3A2-C347-808225CDE6C1}"/>
                </a:ext>
              </a:extLst>
            </p:cNvPr>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en-US"/>
            </a:p>
          </p:txBody>
        </p:sp>
        <p:sp>
          <p:nvSpPr>
            <p:cNvPr id="12" name="Freeform 25">
              <a:extLst>
                <a:ext uri="{FF2B5EF4-FFF2-40B4-BE49-F238E27FC236}">
                  <a16:creationId xmlns:a16="http://schemas.microsoft.com/office/drawing/2014/main" id="{34DEB83B-AA5C-BAD5-1E91-1247310ED851}"/>
                </a:ext>
              </a:extLst>
            </p:cNvPr>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3" name="Freeform 26">
              <a:extLst>
                <a:ext uri="{FF2B5EF4-FFF2-40B4-BE49-F238E27FC236}">
                  <a16:creationId xmlns:a16="http://schemas.microsoft.com/office/drawing/2014/main" id="{95293DEC-C3A2-7FDD-D1A7-8D0AA3EABC4B}"/>
                </a:ext>
              </a:extLst>
            </p:cNvPr>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en-US"/>
            </a:p>
          </p:txBody>
        </p:sp>
        <p:sp>
          <p:nvSpPr>
            <p:cNvPr id="14" name="Freeform 27">
              <a:extLst>
                <a:ext uri="{FF2B5EF4-FFF2-40B4-BE49-F238E27FC236}">
                  <a16:creationId xmlns:a16="http://schemas.microsoft.com/office/drawing/2014/main" id="{E964B376-1306-75A4-199C-B141619ECAC0}"/>
                </a:ext>
              </a:extLst>
            </p:cNvPr>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en-US"/>
            </a:p>
          </p:txBody>
        </p:sp>
        <p:sp>
          <p:nvSpPr>
            <p:cNvPr id="15" name="Line 28">
              <a:extLst>
                <a:ext uri="{FF2B5EF4-FFF2-40B4-BE49-F238E27FC236}">
                  <a16:creationId xmlns:a16="http://schemas.microsoft.com/office/drawing/2014/main" id="{65560F6F-D548-63C0-14A3-5C5090BE00D2}"/>
                </a:ext>
              </a:extLst>
            </p:cNvPr>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en-US"/>
            </a:p>
          </p:txBody>
        </p:sp>
        <p:sp>
          <p:nvSpPr>
            <p:cNvPr id="16" name="Line 29">
              <a:extLst>
                <a:ext uri="{FF2B5EF4-FFF2-40B4-BE49-F238E27FC236}">
                  <a16:creationId xmlns:a16="http://schemas.microsoft.com/office/drawing/2014/main" id="{CC442752-130C-C870-2075-E8930343185D}"/>
                </a:ext>
              </a:extLst>
            </p:cNvPr>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en-US"/>
            </a:p>
          </p:txBody>
        </p:sp>
        <p:sp>
          <p:nvSpPr>
            <p:cNvPr id="17" name="Line 30">
              <a:extLst>
                <a:ext uri="{FF2B5EF4-FFF2-40B4-BE49-F238E27FC236}">
                  <a16:creationId xmlns:a16="http://schemas.microsoft.com/office/drawing/2014/main" id="{16CDBFC9-922C-687F-6E21-F110D1987D0F}"/>
                </a:ext>
              </a:extLst>
            </p:cNvPr>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en-US"/>
            </a:p>
          </p:txBody>
        </p:sp>
        <p:grpSp>
          <p:nvGrpSpPr>
            <p:cNvPr id="18" name="Group 31">
              <a:extLst>
                <a:ext uri="{FF2B5EF4-FFF2-40B4-BE49-F238E27FC236}">
                  <a16:creationId xmlns:a16="http://schemas.microsoft.com/office/drawing/2014/main" id="{1E446063-B509-1FDD-8BE8-A5D330B00666}"/>
                </a:ext>
              </a:extLst>
            </p:cNvPr>
            <p:cNvGrpSpPr>
              <a:grpSpLocks/>
            </p:cNvGrpSpPr>
            <p:nvPr/>
          </p:nvGrpSpPr>
          <p:grpSpPr bwMode="auto">
            <a:xfrm>
              <a:off x="1" y="392"/>
              <a:ext cx="5758" cy="1571"/>
              <a:chOff x="1" y="392"/>
              <a:chExt cx="5758" cy="1571"/>
            </a:xfrm>
          </p:grpSpPr>
          <p:sp>
            <p:nvSpPr>
              <p:cNvPr id="21" name="Line 32">
                <a:extLst>
                  <a:ext uri="{FF2B5EF4-FFF2-40B4-BE49-F238E27FC236}">
                    <a16:creationId xmlns:a16="http://schemas.microsoft.com/office/drawing/2014/main" id="{CC4B7247-C2C0-3500-39FE-000AF09E6C9B}"/>
                  </a:ext>
                </a:extLst>
              </p:cNvPr>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en-US"/>
              </a:p>
            </p:txBody>
          </p:sp>
          <p:sp>
            <p:nvSpPr>
              <p:cNvPr id="22" name="Line 33">
                <a:extLst>
                  <a:ext uri="{FF2B5EF4-FFF2-40B4-BE49-F238E27FC236}">
                    <a16:creationId xmlns:a16="http://schemas.microsoft.com/office/drawing/2014/main" id="{8ACC043A-6428-EA3E-D90F-2F49CBCE4EEE}"/>
                  </a:ext>
                </a:extLst>
              </p:cNvPr>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en-US"/>
              </a:p>
            </p:txBody>
          </p:sp>
          <p:sp>
            <p:nvSpPr>
              <p:cNvPr id="23" name="Line 34">
                <a:extLst>
                  <a:ext uri="{FF2B5EF4-FFF2-40B4-BE49-F238E27FC236}">
                    <a16:creationId xmlns:a16="http://schemas.microsoft.com/office/drawing/2014/main" id="{DA75FC4A-826B-C363-2AA9-0551E54799F3}"/>
                  </a:ext>
                </a:extLst>
              </p:cNvPr>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en-US"/>
              </a:p>
            </p:txBody>
          </p:sp>
          <p:sp>
            <p:nvSpPr>
              <p:cNvPr id="24" name="Line 35">
                <a:extLst>
                  <a:ext uri="{FF2B5EF4-FFF2-40B4-BE49-F238E27FC236}">
                    <a16:creationId xmlns:a16="http://schemas.microsoft.com/office/drawing/2014/main" id="{ADC4B537-1EC1-B840-EC94-1DE65E1FFC06}"/>
                  </a:ext>
                </a:extLst>
              </p:cNvPr>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en-US"/>
              </a:p>
            </p:txBody>
          </p:sp>
          <p:sp>
            <p:nvSpPr>
              <p:cNvPr id="25" name="Line 36">
                <a:extLst>
                  <a:ext uri="{FF2B5EF4-FFF2-40B4-BE49-F238E27FC236}">
                    <a16:creationId xmlns:a16="http://schemas.microsoft.com/office/drawing/2014/main" id="{6BE913DD-563B-AA0C-AA7C-02055136853A}"/>
                  </a:ext>
                </a:extLst>
              </p:cNvPr>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en-US"/>
              </a:p>
            </p:txBody>
          </p:sp>
        </p:grpSp>
        <p:sp>
          <p:nvSpPr>
            <p:cNvPr id="19" name="Line 37">
              <a:extLst>
                <a:ext uri="{FF2B5EF4-FFF2-40B4-BE49-F238E27FC236}">
                  <a16:creationId xmlns:a16="http://schemas.microsoft.com/office/drawing/2014/main" id="{D6C1059A-531D-6F44-D04F-646DCC0DBE5D}"/>
                </a:ext>
              </a:extLst>
            </p:cNvPr>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en-US"/>
            </a:p>
          </p:txBody>
        </p:sp>
        <p:sp>
          <p:nvSpPr>
            <p:cNvPr id="20" name="Line 38">
              <a:extLst>
                <a:ext uri="{FF2B5EF4-FFF2-40B4-BE49-F238E27FC236}">
                  <a16:creationId xmlns:a16="http://schemas.microsoft.com/office/drawing/2014/main" id="{8A99A34E-A6E8-F8F9-22C5-81D7CE915AC6}"/>
                </a:ext>
              </a:extLst>
            </p:cNvPr>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en-US"/>
            </a:p>
          </p:txBody>
        </p:sp>
      </p:grpSp>
      <p:sp>
        <p:nvSpPr>
          <p:cNvPr id="17447" name="Rectangle 39"/>
          <p:cNvSpPr>
            <a:spLocks noGrp="1" noChangeArrowheads="1"/>
          </p:cNvSpPr>
          <p:nvPr>
            <p:ph type="ctrTitle" sz="quarter"/>
          </p:nvPr>
        </p:nvSpPr>
        <p:spPr>
          <a:xfrm>
            <a:off x="685800" y="1692275"/>
            <a:ext cx="7772400" cy="1736725"/>
          </a:xfrm>
        </p:spPr>
        <p:txBody>
          <a:bodyPr anchor="b"/>
          <a:lstStyle>
            <a:lvl1pPr>
              <a:defRPr sz="5400"/>
            </a:lvl1pPr>
          </a:lstStyle>
          <a:p>
            <a:r>
              <a:rPr lang="en-US"/>
              <a:t>Click to edit Master title style</a:t>
            </a:r>
          </a:p>
        </p:txBody>
      </p:sp>
      <p:sp>
        <p:nvSpPr>
          <p:cNvPr id="17448" name="Rectangle 40"/>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39" name="Rectangle 41">
            <a:extLst>
              <a:ext uri="{FF2B5EF4-FFF2-40B4-BE49-F238E27FC236}">
                <a16:creationId xmlns:a16="http://schemas.microsoft.com/office/drawing/2014/main" id="{E894D8F9-EC6D-9EBA-CB23-881316F25693}"/>
              </a:ext>
            </a:extLst>
          </p:cNvPr>
          <p:cNvSpPr>
            <a:spLocks noGrp="1" noChangeArrowheads="1"/>
          </p:cNvSpPr>
          <p:nvPr>
            <p:ph type="dt" sz="quarter" idx="10"/>
          </p:nvPr>
        </p:nvSpPr>
        <p:spPr/>
        <p:txBody>
          <a:bodyPr/>
          <a:lstStyle>
            <a:lvl1pPr>
              <a:defRPr/>
            </a:lvl1pPr>
          </a:lstStyle>
          <a:p>
            <a:pPr>
              <a:defRPr/>
            </a:pPr>
            <a:endParaRPr lang="en-US"/>
          </a:p>
        </p:txBody>
      </p:sp>
      <p:sp>
        <p:nvSpPr>
          <p:cNvPr id="40" name="Rectangle 42">
            <a:extLst>
              <a:ext uri="{FF2B5EF4-FFF2-40B4-BE49-F238E27FC236}">
                <a16:creationId xmlns:a16="http://schemas.microsoft.com/office/drawing/2014/main" id="{6222A541-6B60-E7FD-E0A1-4C8E2282F734}"/>
              </a:ext>
            </a:extLst>
          </p:cNvPr>
          <p:cNvSpPr>
            <a:spLocks noGrp="1" noChangeArrowheads="1"/>
          </p:cNvSpPr>
          <p:nvPr>
            <p:ph type="ftr" sz="quarter" idx="11"/>
          </p:nvPr>
        </p:nvSpPr>
        <p:spPr/>
        <p:txBody>
          <a:bodyPr/>
          <a:lstStyle>
            <a:lvl1pPr>
              <a:defRPr/>
            </a:lvl1pPr>
          </a:lstStyle>
          <a:p>
            <a:pPr>
              <a:defRPr/>
            </a:pPr>
            <a:endParaRPr lang="en-US"/>
          </a:p>
        </p:txBody>
      </p:sp>
      <p:sp>
        <p:nvSpPr>
          <p:cNvPr id="41" name="Rectangle 43">
            <a:extLst>
              <a:ext uri="{FF2B5EF4-FFF2-40B4-BE49-F238E27FC236}">
                <a16:creationId xmlns:a16="http://schemas.microsoft.com/office/drawing/2014/main" id="{3BB53B9B-6D99-6D41-61B5-B3B9AD2A1C6F}"/>
              </a:ext>
            </a:extLst>
          </p:cNvPr>
          <p:cNvSpPr>
            <a:spLocks noGrp="1" noChangeArrowheads="1"/>
          </p:cNvSpPr>
          <p:nvPr>
            <p:ph type="sldNum" sz="quarter" idx="12"/>
          </p:nvPr>
        </p:nvSpPr>
        <p:spPr/>
        <p:txBody>
          <a:bodyPr/>
          <a:lstStyle>
            <a:lvl1pPr>
              <a:defRPr/>
            </a:lvl1pPr>
          </a:lstStyle>
          <a:p>
            <a:fld id="{92CB00D6-CF26-4B5C-A00A-D75E86552317}" type="slidenum">
              <a:rPr lang="en-US" altLang="en-US"/>
              <a:pPr/>
              <a:t>‹#›</a:t>
            </a:fld>
            <a:endParaRPr lang="en-US" altLang="en-US"/>
          </a:p>
        </p:txBody>
      </p:sp>
    </p:spTree>
    <p:extLst>
      <p:ext uri="{BB962C8B-B14F-4D97-AF65-F5344CB8AC3E}">
        <p14:creationId xmlns:p14="http://schemas.microsoft.com/office/powerpoint/2010/main" val="808132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a:extLst>
              <a:ext uri="{FF2B5EF4-FFF2-40B4-BE49-F238E27FC236}">
                <a16:creationId xmlns:a16="http://schemas.microsoft.com/office/drawing/2014/main" id="{131CE484-EAF6-304E-6156-0BD7F0738AA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41">
            <a:extLst>
              <a:ext uri="{FF2B5EF4-FFF2-40B4-BE49-F238E27FC236}">
                <a16:creationId xmlns:a16="http://schemas.microsoft.com/office/drawing/2014/main" id="{4D35D6BC-DA04-3CB2-8BDC-A5990938BD1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2">
            <a:extLst>
              <a:ext uri="{FF2B5EF4-FFF2-40B4-BE49-F238E27FC236}">
                <a16:creationId xmlns:a16="http://schemas.microsoft.com/office/drawing/2014/main" id="{9F57FB80-5331-866D-B488-D628B1E58CDB}"/>
              </a:ext>
            </a:extLst>
          </p:cNvPr>
          <p:cNvSpPr>
            <a:spLocks noGrp="1" noChangeArrowheads="1"/>
          </p:cNvSpPr>
          <p:nvPr>
            <p:ph type="sldNum" sz="quarter" idx="12"/>
          </p:nvPr>
        </p:nvSpPr>
        <p:spPr>
          <a:ln/>
        </p:spPr>
        <p:txBody>
          <a:bodyPr/>
          <a:lstStyle>
            <a:lvl1pPr>
              <a:defRPr/>
            </a:lvl1pPr>
          </a:lstStyle>
          <a:p>
            <a:fld id="{23470ABF-0F3A-4580-A98C-D510E9926A25}" type="slidenum">
              <a:rPr lang="en-US" altLang="en-US"/>
              <a:pPr/>
              <a:t>‹#›</a:t>
            </a:fld>
            <a:endParaRPr lang="en-US" altLang="en-US"/>
          </a:p>
        </p:txBody>
      </p:sp>
    </p:spTree>
    <p:extLst>
      <p:ext uri="{BB962C8B-B14F-4D97-AF65-F5344CB8AC3E}">
        <p14:creationId xmlns:p14="http://schemas.microsoft.com/office/powerpoint/2010/main" val="3189286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a:extLst>
              <a:ext uri="{FF2B5EF4-FFF2-40B4-BE49-F238E27FC236}">
                <a16:creationId xmlns:a16="http://schemas.microsoft.com/office/drawing/2014/main" id="{138C5045-E1F4-C659-8970-53D598F9FBC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41">
            <a:extLst>
              <a:ext uri="{FF2B5EF4-FFF2-40B4-BE49-F238E27FC236}">
                <a16:creationId xmlns:a16="http://schemas.microsoft.com/office/drawing/2014/main" id="{9465D706-EDB6-0DCD-4233-20476165B1D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2">
            <a:extLst>
              <a:ext uri="{FF2B5EF4-FFF2-40B4-BE49-F238E27FC236}">
                <a16:creationId xmlns:a16="http://schemas.microsoft.com/office/drawing/2014/main" id="{8C491116-70AF-1E30-9F0F-09D79B1ADF41}"/>
              </a:ext>
            </a:extLst>
          </p:cNvPr>
          <p:cNvSpPr>
            <a:spLocks noGrp="1" noChangeArrowheads="1"/>
          </p:cNvSpPr>
          <p:nvPr>
            <p:ph type="sldNum" sz="quarter" idx="12"/>
          </p:nvPr>
        </p:nvSpPr>
        <p:spPr>
          <a:ln/>
        </p:spPr>
        <p:txBody>
          <a:bodyPr/>
          <a:lstStyle>
            <a:lvl1pPr>
              <a:defRPr/>
            </a:lvl1pPr>
          </a:lstStyle>
          <a:p>
            <a:fld id="{0437288F-B830-4D9F-B7AC-DAE9C488D41A}" type="slidenum">
              <a:rPr lang="en-US" altLang="en-US"/>
              <a:pPr/>
              <a:t>‹#›</a:t>
            </a:fld>
            <a:endParaRPr lang="en-US" altLang="en-US"/>
          </a:p>
        </p:txBody>
      </p:sp>
    </p:spTree>
    <p:extLst>
      <p:ext uri="{BB962C8B-B14F-4D97-AF65-F5344CB8AC3E}">
        <p14:creationId xmlns:p14="http://schemas.microsoft.com/office/powerpoint/2010/main" val="235946438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0">
            <a:extLst>
              <a:ext uri="{FF2B5EF4-FFF2-40B4-BE49-F238E27FC236}">
                <a16:creationId xmlns:a16="http://schemas.microsoft.com/office/drawing/2014/main" id="{F57850F2-5A36-9330-8ECC-206A0DE56A7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41">
            <a:extLst>
              <a:ext uri="{FF2B5EF4-FFF2-40B4-BE49-F238E27FC236}">
                <a16:creationId xmlns:a16="http://schemas.microsoft.com/office/drawing/2014/main" id="{0EFCA413-5763-D0A6-2C5A-DCD0A97D2CE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2">
            <a:extLst>
              <a:ext uri="{FF2B5EF4-FFF2-40B4-BE49-F238E27FC236}">
                <a16:creationId xmlns:a16="http://schemas.microsoft.com/office/drawing/2014/main" id="{FF4F7D68-35A4-9BF0-9CCB-E2AC09DF57B5}"/>
              </a:ext>
            </a:extLst>
          </p:cNvPr>
          <p:cNvSpPr>
            <a:spLocks noGrp="1" noChangeArrowheads="1"/>
          </p:cNvSpPr>
          <p:nvPr>
            <p:ph type="sldNum" sz="quarter" idx="12"/>
          </p:nvPr>
        </p:nvSpPr>
        <p:spPr>
          <a:ln/>
        </p:spPr>
        <p:txBody>
          <a:bodyPr/>
          <a:lstStyle>
            <a:lvl1pPr>
              <a:defRPr/>
            </a:lvl1pPr>
          </a:lstStyle>
          <a:p>
            <a:fld id="{F0751D9A-3C28-4702-AE85-91987E3B1094}" type="slidenum">
              <a:rPr lang="en-US" altLang="en-US"/>
              <a:pPr/>
              <a:t>‹#›</a:t>
            </a:fld>
            <a:endParaRPr lang="en-US" altLang="en-US"/>
          </a:p>
        </p:txBody>
      </p:sp>
    </p:spTree>
    <p:extLst>
      <p:ext uri="{BB962C8B-B14F-4D97-AF65-F5344CB8AC3E}">
        <p14:creationId xmlns:p14="http://schemas.microsoft.com/office/powerpoint/2010/main" val="11060955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0">
            <a:extLst>
              <a:ext uri="{FF2B5EF4-FFF2-40B4-BE49-F238E27FC236}">
                <a16:creationId xmlns:a16="http://schemas.microsoft.com/office/drawing/2014/main" id="{9A93A518-079B-3723-208E-062C9FC217F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41">
            <a:extLst>
              <a:ext uri="{FF2B5EF4-FFF2-40B4-BE49-F238E27FC236}">
                <a16:creationId xmlns:a16="http://schemas.microsoft.com/office/drawing/2014/main" id="{B51A2212-CA4D-E6C3-D273-31F172D0AFF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42">
            <a:extLst>
              <a:ext uri="{FF2B5EF4-FFF2-40B4-BE49-F238E27FC236}">
                <a16:creationId xmlns:a16="http://schemas.microsoft.com/office/drawing/2014/main" id="{96FF6D21-06F8-545F-65F5-3EDE02681692}"/>
              </a:ext>
            </a:extLst>
          </p:cNvPr>
          <p:cNvSpPr>
            <a:spLocks noGrp="1" noChangeArrowheads="1"/>
          </p:cNvSpPr>
          <p:nvPr>
            <p:ph type="sldNum" sz="quarter" idx="12"/>
          </p:nvPr>
        </p:nvSpPr>
        <p:spPr>
          <a:ln/>
        </p:spPr>
        <p:txBody>
          <a:bodyPr/>
          <a:lstStyle>
            <a:lvl1pPr>
              <a:defRPr/>
            </a:lvl1pPr>
          </a:lstStyle>
          <a:p>
            <a:fld id="{56EA726D-823F-42B5-9095-2EF6758F5A0C}" type="slidenum">
              <a:rPr lang="en-US" altLang="en-US"/>
              <a:pPr/>
              <a:t>‹#›</a:t>
            </a:fld>
            <a:endParaRPr lang="en-US" altLang="en-US"/>
          </a:p>
        </p:txBody>
      </p:sp>
    </p:spTree>
    <p:extLst>
      <p:ext uri="{BB962C8B-B14F-4D97-AF65-F5344CB8AC3E}">
        <p14:creationId xmlns:p14="http://schemas.microsoft.com/office/powerpoint/2010/main" val="54141099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0">
            <a:extLst>
              <a:ext uri="{FF2B5EF4-FFF2-40B4-BE49-F238E27FC236}">
                <a16:creationId xmlns:a16="http://schemas.microsoft.com/office/drawing/2014/main" id="{6DA52545-7A7F-7760-BD5B-4C6429776BA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1">
            <a:extLst>
              <a:ext uri="{FF2B5EF4-FFF2-40B4-BE49-F238E27FC236}">
                <a16:creationId xmlns:a16="http://schemas.microsoft.com/office/drawing/2014/main" id="{72206E6A-4C73-C36E-172B-4ED88C37727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2">
            <a:extLst>
              <a:ext uri="{FF2B5EF4-FFF2-40B4-BE49-F238E27FC236}">
                <a16:creationId xmlns:a16="http://schemas.microsoft.com/office/drawing/2014/main" id="{9AF28F4C-1D2D-2B84-4ECB-56356E554EBC}"/>
              </a:ext>
            </a:extLst>
          </p:cNvPr>
          <p:cNvSpPr>
            <a:spLocks noGrp="1" noChangeArrowheads="1"/>
          </p:cNvSpPr>
          <p:nvPr>
            <p:ph type="sldNum" sz="quarter" idx="12"/>
          </p:nvPr>
        </p:nvSpPr>
        <p:spPr>
          <a:ln/>
        </p:spPr>
        <p:txBody>
          <a:bodyPr/>
          <a:lstStyle>
            <a:lvl1pPr>
              <a:defRPr/>
            </a:lvl1pPr>
          </a:lstStyle>
          <a:p>
            <a:fld id="{5ADE4BC5-2AD2-493C-BD17-3B1038179BFE}" type="slidenum">
              <a:rPr lang="en-US" altLang="en-US"/>
              <a:pPr/>
              <a:t>‹#›</a:t>
            </a:fld>
            <a:endParaRPr lang="en-US" altLang="en-US"/>
          </a:p>
        </p:txBody>
      </p:sp>
    </p:spTree>
    <p:extLst>
      <p:ext uri="{BB962C8B-B14F-4D97-AF65-F5344CB8AC3E}">
        <p14:creationId xmlns:p14="http://schemas.microsoft.com/office/powerpoint/2010/main" val="41781324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0">
            <a:extLst>
              <a:ext uri="{FF2B5EF4-FFF2-40B4-BE49-F238E27FC236}">
                <a16:creationId xmlns:a16="http://schemas.microsoft.com/office/drawing/2014/main" id="{1D822D4B-8526-ACFD-5E8E-056F904F6339}"/>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41">
            <a:extLst>
              <a:ext uri="{FF2B5EF4-FFF2-40B4-BE49-F238E27FC236}">
                <a16:creationId xmlns:a16="http://schemas.microsoft.com/office/drawing/2014/main" id="{9C00AA68-8DF8-F63F-09C8-B07755261C3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42">
            <a:extLst>
              <a:ext uri="{FF2B5EF4-FFF2-40B4-BE49-F238E27FC236}">
                <a16:creationId xmlns:a16="http://schemas.microsoft.com/office/drawing/2014/main" id="{16B1F391-752C-C3C3-4726-949EE5BF7FDF}"/>
              </a:ext>
            </a:extLst>
          </p:cNvPr>
          <p:cNvSpPr>
            <a:spLocks noGrp="1" noChangeArrowheads="1"/>
          </p:cNvSpPr>
          <p:nvPr>
            <p:ph type="sldNum" sz="quarter" idx="12"/>
          </p:nvPr>
        </p:nvSpPr>
        <p:spPr>
          <a:ln/>
        </p:spPr>
        <p:txBody>
          <a:bodyPr/>
          <a:lstStyle>
            <a:lvl1pPr>
              <a:defRPr/>
            </a:lvl1pPr>
          </a:lstStyle>
          <a:p>
            <a:fld id="{ADE7CCA8-7BE6-4BD4-962E-43E1C68E08E4}" type="slidenum">
              <a:rPr lang="en-US" altLang="en-US"/>
              <a:pPr/>
              <a:t>‹#›</a:t>
            </a:fld>
            <a:endParaRPr lang="en-US" altLang="en-US"/>
          </a:p>
        </p:txBody>
      </p:sp>
    </p:spTree>
    <p:extLst>
      <p:ext uri="{BB962C8B-B14F-4D97-AF65-F5344CB8AC3E}">
        <p14:creationId xmlns:p14="http://schemas.microsoft.com/office/powerpoint/2010/main" val="30676640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0">
            <a:extLst>
              <a:ext uri="{FF2B5EF4-FFF2-40B4-BE49-F238E27FC236}">
                <a16:creationId xmlns:a16="http://schemas.microsoft.com/office/drawing/2014/main" id="{7DC04CB6-F91D-AFBF-FB42-FE98C10B7566}"/>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41">
            <a:extLst>
              <a:ext uri="{FF2B5EF4-FFF2-40B4-BE49-F238E27FC236}">
                <a16:creationId xmlns:a16="http://schemas.microsoft.com/office/drawing/2014/main" id="{5EFA18CE-89AF-2968-0238-2B96A9A012A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42">
            <a:extLst>
              <a:ext uri="{FF2B5EF4-FFF2-40B4-BE49-F238E27FC236}">
                <a16:creationId xmlns:a16="http://schemas.microsoft.com/office/drawing/2014/main" id="{2FE4BEFD-A20A-976C-BFEB-871DEF7BEDE7}"/>
              </a:ext>
            </a:extLst>
          </p:cNvPr>
          <p:cNvSpPr>
            <a:spLocks noGrp="1" noChangeArrowheads="1"/>
          </p:cNvSpPr>
          <p:nvPr>
            <p:ph type="sldNum" sz="quarter" idx="12"/>
          </p:nvPr>
        </p:nvSpPr>
        <p:spPr>
          <a:ln/>
        </p:spPr>
        <p:txBody>
          <a:bodyPr/>
          <a:lstStyle>
            <a:lvl1pPr>
              <a:defRPr/>
            </a:lvl1pPr>
          </a:lstStyle>
          <a:p>
            <a:fld id="{91A53436-5908-4BB3-9465-64F386EEA0BA}" type="slidenum">
              <a:rPr lang="en-US" altLang="en-US"/>
              <a:pPr/>
              <a:t>‹#›</a:t>
            </a:fld>
            <a:endParaRPr lang="en-US" altLang="en-US"/>
          </a:p>
        </p:txBody>
      </p:sp>
    </p:spTree>
    <p:extLst>
      <p:ext uri="{BB962C8B-B14F-4D97-AF65-F5344CB8AC3E}">
        <p14:creationId xmlns:p14="http://schemas.microsoft.com/office/powerpoint/2010/main" val="66145638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0">
            <a:extLst>
              <a:ext uri="{FF2B5EF4-FFF2-40B4-BE49-F238E27FC236}">
                <a16:creationId xmlns:a16="http://schemas.microsoft.com/office/drawing/2014/main" id="{7C539300-8A01-5785-A837-15EBBB96BA90}"/>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41">
            <a:extLst>
              <a:ext uri="{FF2B5EF4-FFF2-40B4-BE49-F238E27FC236}">
                <a16:creationId xmlns:a16="http://schemas.microsoft.com/office/drawing/2014/main" id="{B19B16BF-591D-17BB-A553-4DA2897D901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42">
            <a:extLst>
              <a:ext uri="{FF2B5EF4-FFF2-40B4-BE49-F238E27FC236}">
                <a16:creationId xmlns:a16="http://schemas.microsoft.com/office/drawing/2014/main" id="{4EE84303-585D-17AB-815B-E4CAA7CC46FD}"/>
              </a:ext>
            </a:extLst>
          </p:cNvPr>
          <p:cNvSpPr>
            <a:spLocks noGrp="1" noChangeArrowheads="1"/>
          </p:cNvSpPr>
          <p:nvPr>
            <p:ph type="sldNum" sz="quarter" idx="12"/>
          </p:nvPr>
        </p:nvSpPr>
        <p:spPr>
          <a:ln/>
        </p:spPr>
        <p:txBody>
          <a:bodyPr/>
          <a:lstStyle>
            <a:lvl1pPr>
              <a:defRPr/>
            </a:lvl1pPr>
          </a:lstStyle>
          <a:p>
            <a:fld id="{95A3A2CA-104A-4278-9279-ACF2B2EE0A5B}" type="slidenum">
              <a:rPr lang="en-US" altLang="en-US"/>
              <a:pPr/>
              <a:t>‹#›</a:t>
            </a:fld>
            <a:endParaRPr lang="en-US" altLang="en-US"/>
          </a:p>
        </p:txBody>
      </p:sp>
    </p:spTree>
    <p:extLst>
      <p:ext uri="{BB962C8B-B14F-4D97-AF65-F5344CB8AC3E}">
        <p14:creationId xmlns:p14="http://schemas.microsoft.com/office/powerpoint/2010/main" val="23506397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0">
            <a:extLst>
              <a:ext uri="{FF2B5EF4-FFF2-40B4-BE49-F238E27FC236}">
                <a16:creationId xmlns:a16="http://schemas.microsoft.com/office/drawing/2014/main" id="{EC4C152D-B83B-4891-129A-B96755B1B75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1">
            <a:extLst>
              <a:ext uri="{FF2B5EF4-FFF2-40B4-BE49-F238E27FC236}">
                <a16:creationId xmlns:a16="http://schemas.microsoft.com/office/drawing/2014/main" id="{8D8EF3EA-D5F1-BC86-9168-C0D388B4F7F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2">
            <a:extLst>
              <a:ext uri="{FF2B5EF4-FFF2-40B4-BE49-F238E27FC236}">
                <a16:creationId xmlns:a16="http://schemas.microsoft.com/office/drawing/2014/main" id="{DE1F9F98-CC92-ECB0-5F40-087B19FA8CDC}"/>
              </a:ext>
            </a:extLst>
          </p:cNvPr>
          <p:cNvSpPr>
            <a:spLocks noGrp="1" noChangeArrowheads="1"/>
          </p:cNvSpPr>
          <p:nvPr>
            <p:ph type="sldNum" sz="quarter" idx="12"/>
          </p:nvPr>
        </p:nvSpPr>
        <p:spPr>
          <a:ln/>
        </p:spPr>
        <p:txBody>
          <a:bodyPr/>
          <a:lstStyle>
            <a:lvl1pPr>
              <a:defRPr/>
            </a:lvl1pPr>
          </a:lstStyle>
          <a:p>
            <a:fld id="{3B1417AE-BE6E-4810-8E29-1310D2A99A24}" type="slidenum">
              <a:rPr lang="en-US" altLang="en-US"/>
              <a:pPr/>
              <a:t>‹#›</a:t>
            </a:fld>
            <a:endParaRPr lang="en-US" altLang="en-US"/>
          </a:p>
        </p:txBody>
      </p:sp>
    </p:spTree>
    <p:extLst>
      <p:ext uri="{BB962C8B-B14F-4D97-AF65-F5344CB8AC3E}">
        <p14:creationId xmlns:p14="http://schemas.microsoft.com/office/powerpoint/2010/main" val="34627107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0">
            <a:extLst>
              <a:ext uri="{FF2B5EF4-FFF2-40B4-BE49-F238E27FC236}">
                <a16:creationId xmlns:a16="http://schemas.microsoft.com/office/drawing/2014/main" id="{256D901F-4055-B014-4C4A-41A4DFF6C043}"/>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41">
            <a:extLst>
              <a:ext uri="{FF2B5EF4-FFF2-40B4-BE49-F238E27FC236}">
                <a16:creationId xmlns:a16="http://schemas.microsoft.com/office/drawing/2014/main" id="{F62DDC54-CC33-6878-C6A0-88430943917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42">
            <a:extLst>
              <a:ext uri="{FF2B5EF4-FFF2-40B4-BE49-F238E27FC236}">
                <a16:creationId xmlns:a16="http://schemas.microsoft.com/office/drawing/2014/main" id="{1DAEC488-97EE-1225-48BA-DAD68B88B965}"/>
              </a:ext>
            </a:extLst>
          </p:cNvPr>
          <p:cNvSpPr>
            <a:spLocks noGrp="1" noChangeArrowheads="1"/>
          </p:cNvSpPr>
          <p:nvPr>
            <p:ph type="sldNum" sz="quarter" idx="12"/>
          </p:nvPr>
        </p:nvSpPr>
        <p:spPr>
          <a:ln/>
        </p:spPr>
        <p:txBody>
          <a:bodyPr/>
          <a:lstStyle>
            <a:lvl1pPr>
              <a:defRPr/>
            </a:lvl1pPr>
          </a:lstStyle>
          <a:p>
            <a:fld id="{D4F9A626-4B36-4A82-B229-7EA89E6A3A3A}" type="slidenum">
              <a:rPr lang="en-US" altLang="en-US"/>
              <a:pPr/>
              <a:t>‹#›</a:t>
            </a:fld>
            <a:endParaRPr lang="en-US" altLang="en-US"/>
          </a:p>
        </p:txBody>
      </p:sp>
    </p:spTree>
    <p:extLst>
      <p:ext uri="{BB962C8B-B14F-4D97-AF65-F5344CB8AC3E}">
        <p14:creationId xmlns:p14="http://schemas.microsoft.com/office/powerpoint/2010/main" val="6883436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002850"/>
            </a:gs>
          </a:gsLst>
          <a:lin ang="5400000" scaled="1"/>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DFA68AA1-5563-091E-94E9-F130CBB01CCE}"/>
              </a:ext>
            </a:extLst>
          </p:cNvPr>
          <p:cNvGrpSpPr>
            <a:grpSpLocks/>
          </p:cNvGrpSpPr>
          <p:nvPr/>
        </p:nvGrpSpPr>
        <p:grpSpPr bwMode="auto">
          <a:xfrm>
            <a:off x="1588" y="0"/>
            <a:ext cx="9148762" cy="6851650"/>
            <a:chOff x="1" y="0"/>
            <a:chExt cx="5763" cy="4316"/>
          </a:xfrm>
        </p:grpSpPr>
        <p:sp>
          <p:nvSpPr>
            <p:cNvPr id="16387" name="Freeform 3">
              <a:extLst>
                <a:ext uri="{FF2B5EF4-FFF2-40B4-BE49-F238E27FC236}">
                  <a16:creationId xmlns:a16="http://schemas.microsoft.com/office/drawing/2014/main" id="{C2D419E1-4071-0105-ED3A-47A31AC3B355}"/>
                </a:ext>
              </a:extLst>
            </p:cNvPr>
            <p:cNvSpPr>
              <a:spLocks/>
            </p:cNvSpPr>
            <p:nvPr/>
          </p:nvSpPr>
          <p:spPr bwMode="hidden">
            <a:xfrm>
              <a:off x="5045" y="2626"/>
              <a:ext cx="719" cy="1690"/>
            </a:xfrm>
            <a:custGeom>
              <a:avLst/>
              <a:gdLst/>
              <a:ahLst/>
              <a:cxnLst>
                <a:cxn ang="0">
                  <a:pos x="717" y="72"/>
                </a:cxn>
                <a:cxn ang="0">
                  <a:pos x="717" y="0"/>
                </a:cxn>
                <a:cxn ang="0">
                  <a:pos x="699" y="101"/>
                </a:cxn>
                <a:cxn ang="0">
                  <a:pos x="675" y="209"/>
                </a:cxn>
                <a:cxn ang="0">
                  <a:pos x="627" y="389"/>
                </a:cxn>
                <a:cxn ang="0">
                  <a:pos x="574" y="569"/>
                </a:cxn>
                <a:cxn ang="0">
                  <a:pos x="502" y="749"/>
                </a:cxn>
                <a:cxn ang="0">
                  <a:pos x="424" y="935"/>
                </a:cxn>
                <a:cxn ang="0">
                  <a:pos x="334" y="1121"/>
                </a:cxn>
                <a:cxn ang="0">
                  <a:pos x="233" y="1312"/>
                </a:cxn>
                <a:cxn ang="0">
                  <a:pos x="125" y="1498"/>
                </a:cxn>
                <a:cxn ang="0">
                  <a:pos x="0" y="1690"/>
                </a:cxn>
                <a:cxn ang="0">
                  <a:pos x="11" y="1690"/>
                </a:cxn>
                <a:cxn ang="0">
                  <a:pos x="137" y="1498"/>
                </a:cxn>
                <a:cxn ang="0">
                  <a:pos x="245" y="1312"/>
                </a:cxn>
                <a:cxn ang="0">
                  <a:pos x="346" y="1121"/>
                </a:cxn>
                <a:cxn ang="0">
                  <a:pos x="436" y="935"/>
                </a:cxn>
                <a:cxn ang="0">
                  <a:pos x="514" y="749"/>
                </a:cxn>
                <a:cxn ang="0">
                  <a:pos x="585" y="569"/>
                </a:cxn>
                <a:cxn ang="0">
                  <a:pos x="639" y="389"/>
                </a:cxn>
                <a:cxn ang="0">
                  <a:pos x="687" y="209"/>
                </a:cxn>
                <a:cxn ang="0">
                  <a:pos x="705" y="143"/>
                </a:cxn>
                <a:cxn ang="0">
                  <a:pos x="717" y="72"/>
                </a:cxn>
                <a:cxn ang="0">
                  <a:pos x="717" y="72"/>
                </a:cxn>
              </a:cxnLst>
              <a:rect l="0" t="0" r="r" b="b"/>
              <a:pathLst>
                <a:path w="717" h="1690">
                  <a:moveTo>
                    <a:pt x="717" y="72"/>
                  </a:moveTo>
                  <a:lnTo>
                    <a:pt x="717" y="0"/>
                  </a:lnTo>
                  <a:lnTo>
                    <a:pt x="699" y="101"/>
                  </a:lnTo>
                  <a:lnTo>
                    <a:pt x="675" y="209"/>
                  </a:lnTo>
                  <a:lnTo>
                    <a:pt x="627" y="389"/>
                  </a:lnTo>
                  <a:lnTo>
                    <a:pt x="574" y="569"/>
                  </a:lnTo>
                  <a:lnTo>
                    <a:pt x="502" y="749"/>
                  </a:lnTo>
                  <a:lnTo>
                    <a:pt x="424" y="935"/>
                  </a:lnTo>
                  <a:lnTo>
                    <a:pt x="334" y="1121"/>
                  </a:lnTo>
                  <a:lnTo>
                    <a:pt x="233" y="1312"/>
                  </a:lnTo>
                  <a:lnTo>
                    <a:pt x="125" y="1498"/>
                  </a:lnTo>
                  <a:lnTo>
                    <a:pt x="0" y="1690"/>
                  </a:lnTo>
                  <a:lnTo>
                    <a:pt x="11" y="1690"/>
                  </a:lnTo>
                  <a:lnTo>
                    <a:pt x="137" y="1498"/>
                  </a:lnTo>
                  <a:lnTo>
                    <a:pt x="245" y="1312"/>
                  </a:lnTo>
                  <a:lnTo>
                    <a:pt x="346" y="1121"/>
                  </a:lnTo>
                  <a:lnTo>
                    <a:pt x="436" y="935"/>
                  </a:lnTo>
                  <a:lnTo>
                    <a:pt x="514" y="749"/>
                  </a:lnTo>
                  <a:lnTo>
                    <a:pt x="585" y="569"/>
                  </a:lnTo>
                  <a:lnTo>
                    <a:pt x="639" y="389"/>
                  </a:lnTo>
                  <a:lnTo>
                    <a:pt x="687" y="209"/>
                  </a:lnTo>
                  <a:lnTo>
                    <a:pt x="705" y="143"/>
                  </a:lnTo>
                  <a:lnTo>
                    <a:pt x="717" y="72"/>
                  </a:lnTo>
                  <a:lnTo>
                    <a:pt x="717" y="7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6388" name="Freeform 4">
              <a:extLst>
                <a:ext uri="{FF2B5EF4-FFF2-40B4-BE49-F238E27FC236}">
                  <a16:creationId xmlns:a16="http://schemas.microsoft.com/office/drawing/2014/main" id="{05922606-C53D-83DC-8092-B1EF38F64051}"/>
                </a:ext>
              </a:extLst>
            </p:cNvPr>
            <p:cNvSpPr>
              <a:spLocks/>
            </p:cNvSpPr>
            <p:nvPr/>
          </p:nvSpPr>
          <p:spPr bwMode="hidden">
            <a:xfrm>
              <a:off x="5386" y="3794"/>
              <a:ext cx="378" cy="522"/>
            </a:xfrm>
            <a:custGeom>
              <a:avLst/>
              <a:gdLst/>
              <a:ahLst/>
              <a:cxnLst>
                <a:cxn ang="0">
                  <a:pos x="377" y="0"/>
                </a:cxn>
                <a:cxn ang="0">
                  <a:pos x="293" y="132"/>
                </a:cxn>
                <a:cxn ang="0">
                  <a:pos x="204" y="264"/>
                </a:cxn>
                <a:cxn ang="0">
                  <a:pos x="102" y="396"/>
                </a:cxn>
                <a:cxn ang="0">
                  <a:pos x="0" y="522"/>
                </a:cxn>
                <a:cxn ang="0">
                  <a:pos x="12" y="522"/>
                </a:cxn>
                <a:cxn ang="0">
                  <a:pos x="114" y="402"/>
                </a:cxn>
                <a:cxn ang="0">
                  <a:pos x="204" y="282"/>
                </a:cxn>
                <a:cxn ang="0">
                  <a:pos x="377" y="24"/>
                </a:cxn>
                <a:cxn ang="0">
                  <a:pos x="377" y="0"/>
                </a:cxn>
                <a:cxn ang="0">
                  <a:pos x="377" y="0"/>
                </a:cxn>
              </a:cxnLst>
              <a:rect l="0" t="0" r="r" b="b"/>
              <a:pathLst>
                <a:path w="377" h="522">
                  <a:moveTo>
                    <a:pt x="377" y="0"/>
                  </a:moveTo>
                  <a:lnTo>
                    <a:pt x="293" y="132"/>
                  </a:lnTo>
                  <a:lnTo>
                    <a:pt x="204" y="264"/>
                  </a:lnTo>
                  <a:lnTo>
                    <a:pt x="102" y="396"/>
                  </a:lnTo>
                  <a:lnTo>
                    <a:pt x="0" y="522"/>
                  </a:lnTo>
                  <a:lnTo>
                    <a:pt x="12" y="522"/>
                  </a:lnTo>
                  <a:lnTo>
                    <a:pt x="114" y="402"/>
                  </a:lnTo>
                  <a:lnTo>
                    <a:pt x="204" y="282"/>
                  </a:lnTo>
                  <a:lnTo>
                    <a:pt x="377" y="24"/>
                  </a:lnTo>
                  <a:lnTo>
                    <a:pt x="377" y="0"/>
                  </a:lnTo>
                  <a:lnTo>
                    <a:pt x="377" y="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6389" name="Freeform 5">
              <a:extLst>
                <a:ext uri="{FF2B5EF4-FFF2-40B4-BE49-F238E27FC236}">
                  <a16:creationId xmlns:a16="http://schemas.microsoft.com/office/drawing/2014/main" id="{597CDF7A-96EA-78DF-4C92-A06757C65C7B}"/>
                </a:ext>
              </a:extLst>
            </p:cNvPr>
            <p:cNvSpPr>
              <a:spLocks/>
            </p:cNvSpPr>
            <p:nvPr/>
          </p:nvSpPr>
          <p:spPr bwMode="hidden">
            <a:xfrm>
              <a:off x="5680" y="4214"/>
              <a:ext cx="84" cy="102"/>
            </a:xfrm>
            <a:custGeom>
              <a:avLst/>
              <a:gdLst/>
              <a:ahLst/>
              <a:cxnLst>
                <a:cxn ang="0">
                  <a:pos x="0" y="102"/>
                </a:cxn>
                <a:cxn ang="0">
                  <a:pos x="18" y="102"/>
                </a:cxn>
                <a:cxn ang="0">
                  <a:pos x="48" y="60"/>
                </a:cxn>
                <a:cxn ang="0">
                  <a:pos x="84" y="24"/>
                </a:cxn>
                <a:cxn ang="0">
                  <a:pos x="84" y="0"/>
                </a:cxn>
                <a:cxn ang="0">
                  <a:pos x="42" y="54"/>
                </a:cxn>
                <a:cxn ang="0">
                  <a:pos x="0" y="102"/>
                </a:cxn>
                <a:cxn ang="0">
                  <a:pos x="0" y="102"/>
                </a:cxn>
              </a:cxnLst>
              <a:rect l="0" t="0" r="r" b="b"/>
              <a:pathLst>
                <a:path w="84" h="102">
                  <a:moveTo>
                    <a:pt x="0" y="102"/>
                  </a:moveTo>
                  <a:lnTo>
                    <a:pt x="18" y="102"/>
                  </a:lnTo>
                  <a:lnTo>
                    <a:pt x="48" y="60"/>
                  </a:lnTo>
                  <a:lnTo>
                    <a:pt x="84" y="24"/>
                  </a:lnTo>
                  <a:lnTo>
                    <a:pt x="84" y="0"/>
                  </a:lnTo>
                  <a:lnTo>
                    <a:pt x="42" y="54"/>
                  </a:lnTo>
                  <a:lnTo>
                    <a:pt x="0" y="102"/>
                  </a:lnTo>
                  <a:lnTo>
                    <a:pt x="0" y="102"/>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grpSp>
          <p:nvGrpSpPr>
            <p:cNvPr id="1035" name="Group 6">
              <a:extLst>
                <a:ext uri="{FF2B5EF4-FFF2-40B4-BE49-F238E27FC236}">
                  <a16:creationId xmlns:a16="http://schemas.microsoft.com/office/drawing/2014/main" id="{9F033640-B2F9-8B3E-A27B-CF4A8476C030}"/>
                </a:ext>
              </a:extLst>
            </p:cNvPr>
            <p:cNvGrpSpPr>
              <a:grpSpLocks/>
            </p:cNvGrpSpPr>
            <p:nvPr/>
          </p:nvGrpSpPr>
          <p:grpSpPr bwMode="auto">
            <a:xfrm>
              <a:off x="288" y="0"/>
              <a:ext cx="5098" cy="4316"/>
              <a:chOff x="288" y="0"/>
              <a:chExt cx="5098" cy="4316"/>
            </a:xfrm>
          </p:grpSpPr>
          <p:sp>
            <p:nvSpPr>
              <p:cNvPr id="16391" name="Freeform 7">
                <a:extLst>
                  <a:ext uri="{FF2B5EF4-FFF2-40B4-BE49-F238E27FC236}">
                    <a16:creationId xmlns:a16="http://schemas.microsoft.com/office/drawing/2014/main" id="{9F28B3C9-928F-19AD-E703-2A35A57944DD}"/>
                  </a:ext>
                </a:extLst>
              </p:cNvPr>
              <p:cNvSpPr>
                <a:spLocks/>
              </p:cNvSpPr>
              <p:nvPr userDrawn="1"/>
            </p:nvSpPr>
            <p:spPr bwMode="hidden">
              <a:xfrm>
                <a:off x="2789" y="0"/>
                <a:ext cx="72" cy="4316"/>
              </a:xfrm>
              <a:custGeom>
                <a:avLst/>
                <a:gdLst/>
                <a:ahLst/>
                <a:cxnLst>
                  <a:cxn ang="0">
                    <a:pos x="0" y="0"/>
                  </a:cxn>
                  <a:cxn ang="0">
                    <a:pos x="60" y="4316"/>
                  </a:cxn>
                  <a:cxn ang="0">
                    <a:pos x="72" y="4316"/>
                  </a:cxn>
                  <a:cxn ang="0">
                    <a:pos x="12" y="0"/>
                  </a:cxn>
                  <a:cxn ang="0">
                    <a:pos x="0" y="0"/>
                  </a:cxn>
                  <a:cxn ang="0">
                    <a:pos x="0" y="0"/>
                  </a:cxn>
                </a:cxnLst>
                <a:rect l="0" t="0" r="r" b="b"/>
                <a:pathLst>
                  <a:path w="72" h="4316">
                    <a:moveTo>
                      <a:pt x="0" y="0"/>
                    </a:moveTo>
                    <a:lnTo>
                      <a:pt x="60" y="4316"/>
                    </a:lnTo>
                    <a:lnTo>
                      <a:pt x="72" y="4316"/>
                    </a:lnTo>
                    <a:lnTo>
                      <a:pt x="12" y="0"/>
                    </a:lnTo>
                    <a:lnTo>
                      <a:pt x="0" y="0"/>
                    </a:lnTo>
                    <a:lnTo>
                      <a:pt x="0"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6392" name="Freeform 8">
                <a:extLst>
                  <a:ext uri="{FF2B5EF4-FFF2-40B4-BE49-F238E27FC236}">
                    <a16:creationId xmlns:a16="http://schemas.microsoft.com/office/drawing/2014/main" id="{EEED956B-7B37-8ED4-536A-1C83A0A70B58}"/>
                  </a:ext>
                </a:extLst>
              </p:cNvPr>
              <p:cNvSpPr>
                <a:spLocks/>
              </p:cNvSpPr>
              <p:nvPr userDrawn="1"/>
            </p:nvSpPr>
            <p:spPr bwMode="hidden">
              <a:xfrm>
                <a:off x="3089" y="0"/>
                <a:ext cx="174" cy="4316"/>
              </a:xfrm>
              <a:custGeom>
                <a:avLst/>
                <a:gdLst/>
                <a:ahLst/>
                <a:cxnLst>
                  <a:cxn ang="0">
                    <a:pos x="24" y="0"/>
                  </a:cxn>
                  <a:cxn ang="0">
                    <a:pos x="12" y="0"/>
                  </a:cxn>
                  <a:cxn ang="0">
                    <a:pos x="42" y="216"/>
                  </a:cxn>
                  <a:cxn ang="0">
                    <a:pos x="72" y="444"/>
                  </a:cxn>
                  <a:cxn ang="0">
                    <a:pos x="96" y="689"/>
                  </a:cxn>
                  <a:cxn ang="0">
                    <a:pos x="120" y="947"/>
                  </a:cxn>
                  <a:cxn ang="0">
                    <a:pos x="132" y="1211"/>
                  </a:cxn>
                  <a:cxn ang="0">
                    <a:pos x="150" y="1487"/>
                  </a:cxn>
                  <a:cxn ang="0">
                    <a:pos x="156" y="1768"/>
                  </a:cxn>
                  <a:cxn ang="0">
                    <a:pos x="162" y="2062"/>
                  </a:cxn>
                  <a:cxn ang="0">
                    <a:pos x="156" y="2644"/>
                  </a:cxn>
                  <a:cxn ang="0">
                    <a:pos x="126" y="3225"/>
                  </a:cxn>
                  <a:cxn ang="0">
                    <a:pos x="108" y="3507"/>
                  </a:cxn>
                  <a:cxn ang="0">
                    <a:pos x="78" y="3788"/>
                  </a:cxn>
                  <a:cxn ang="0">
                    <a:pos x="42" y="4058"/>
                  </a:cxn>
                  <a:cxn ang="0">
                    <a:pos x="0" y="4316"/>
                  </a:cxn>
                  <a:cxn ang="0">
                    <a:pos x="12" y="4316"/>
                  </a:cxn>
                  <a:cxn ang="0">
                    <a:pos x="54" y="4058"/>
                  </a:cxn>
                  <a:cxn ang="0">
                    <a:pos x="90" y="3782"/>
                  </a:cxn>
                  <a:cxn ang="0">
                    <a:pos x="120" y="3507"/>
                  </a:cxn>
                  <a:cxn ang="0">
                    <a:pos x="138" y="3219"/>
                  </a:cxn>
                  <a:cxn ang="0">
                    <a:pos x="168" y="2638"/>
                  </a:cxn>
                  <a:cxn ang="0">
                    <a:pos x="174" y="2056"/>
                  </a:cxn>
                  <a:cxn ang="0">
                    <a:pos x="168" y="1768"/>
                  </a:cxn>
                  <a:cxn ang="0">
                    <a:pos x="162" y="1487"/>
                  </a:cxn>
                  <a:cxn ang="0">
                    <a:pos x="144" y="1211"/>
                  </a:cxn>
                  <a:cxn ang="0">
                    <a:pos x="132" y="941"/>
                  </a:cxn>
                  <a:cxn ang="0">
                    <a:pos x="108" y="689"/>
                  </a:cxn>
                  <a:cxn ang="0">
                    <a:pos x="84" y="444"/>
                  </a:cxn>
                  <a:cxn ang="0">
                    <a:pos x="54" y="216"/>
                  </a:cxn>
                  <a:cxn ang="0">
                    <a:pos x="24" y="0"/>
                  </a:cxn>
                  <a:cxn ang="0">
                    <a:pos x="24" y="0"/>
                  </a:cxn>
                </a:cxnLst>
                <a:rect l="0" t="0" r="r" b="b"/>
                <a:pathLst>
                  <a:path w="174" h="4316">
                    <a:moveTo>
                      <a:pt x="24" y="0"/>
                    </a:moveTo>
                    <a:lnTo>
                      <a:pt x="12" y="0"/>
                    </a:lnTo>
                    <a:lnTo>
                      <a:pt x="42" y="216"/>
                    </a:lnTo>
                    <a:lnTo>
                      <a:pt x="72" y="444"/>
                    </a:lnTo>
                    <a:lnTo>
                      <a:pt x="96" y="689"/>
                    </a:lnTo>
                    <a:lnTo>
                      <a:pt x="120" y="947"/>
                    </a:lnTo>
                    <a:lnTo>
                      <a:pt x="132" y="1211"/>
                    </a:lnTo>
                    <a:lnTo>
                      <a:pt x="150" y="1487"/>
                    </a:lnTo>
                    <a:lnTo>
                      <a:pt x="156" y="1768"/>
                    </a:lnTo>
                    <a:lnTo>
                      <a:pt x="162" y="2062"/>
                    </a:lnTo>
                    <a:lnTo>
                      <a:pt x="156" y="2644"/>
                    </a:lnTo>
                    <a:lnTo>
                      <a:pt x="126" y="3225"/>
                    </a:lnTo>
                    <a:lnTo>
                      <a:pt x="108" y="3507"/>
                    </a:lnTo>
                    <a:lnTo>
                      <a:pt x="78" y="3788"/>
                    </a:lnTo>
                    <a:lnTo>
                      <a:pt x="42" y="4058"/>
                    </a:lnTo>
                    <a:lnTo>
                      <a:pt x="0" y="4316"/>
                    </a:lnTo>
                    <a:lnTo>
                      <a:pt x="12" y="4316"/>
                    </a:lnTo>
                    <a:lnTo>
                      <a:pt x="54" y="4058"/>
                    </a:lnTo>
                    <a:lnTo>
                      <a:pt x="90" y="3782"/>
                    </a:lnTo>
                    <a:lnTo>
                      <a:pt x="120" y="3507"/>
                    </a:lnTo>
                    <a:lnTo>
                      <a:pt x="138" y="3219"/>
                    </a:lnTo>
                    <a:lnTo>
                      <a:pt x="168" y="2638"/>
                    </a:lnTo>
                    <a:lnTo>
                      <a:pt x="174" y="2056"/>
                    </a:lnTo>
                    <a:lnTo>
                      <a:pt x="168" y="1768"/>
                    </a:lnTo>
                    <a:lnTo>
                      <a:pt x="162" y="1487"/>
                    </a:lnTo>
                    <a:lnTo>
                      <a:pt x="144" y="1211"/>
                    </a:lnTo>
                    <a:lnTo>
                      <a:pt x="132" y="941"/>
                    </a:lnTo>
                    <a:lnTo>
                      <a:pt x="108" y="689"/>
                    </a:lnTo>
                    <a:lnTo>
                      <a:pt x="84" y="444"/>
                    </a:lnTo>
                    <a:lnTo>
                      <a:pt x="54" y="216"/>
                    </a:lnTo>
                    <a:lnTo>
                      <a:pt x="24" y="0"/>
                    </a:lnTo>
                    <a:lnTo>
                      <a:pt x="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6393" name="Freeform 9">
                <a:extLst>
                  <a:ext uri="{FF2B5EF4-FFF2-40B4-BE49-F238E27FC236}">
                    <a16:creationId xmlns:a16="http://schemas.microsoft.com/office/drawing/2014/main" id="{3869404A-9A09-852F-7274-372CC7225F98}"/>
                  </a:ext>
                </a:extLst>
              </p:cNvPr>
              <p:cNvSpPr>
                <a:spLocks/>
              </p:cNvSpPr>
              <p:nvPr userDrawn="1"/>
            </p:nvSpPr>
            <p:spPr bwMode="hidden">
              <a:xfrm>
                <a:off x="3358" y="0"/>
                <a:ext cx="337" cy="4316"/>
              </a:xfrm>
              <a:custGeom>
                <a:avLst/>
                <a:gdLst/>
                <a:ahLst/>
                <a:cxnLst>
                  <a:cxn ang="0">
                    <a:pos x="329" y="2014"/>
                  </a:cxn>
                  <a:cxn ang="0">
                    <a:pos x="317" y="1726"/>
                  </a:cxn>
                  <a:cxn ang="0">
                    <a:pos x="293" y="1445"/>
                  </a:cxn>
                  <a:cxn ang="0">
                    <a:pos x="263" y="1175"/>
                  </a:cxn>
                  <a:cxn ang="0">
                    <a:pos x="228" y="917"/>
                  </a:cxn>
                  <a:cxn ang="0">
                    <a:pos x="186" y="665"/>
                  </a:cxn>
                  <a:cxn ang="0">
                    <a:pos x="132" y="432"/>
                  </a:cxn>
                  <a:cxn ang="0">
                    <a:pos x="78" y="204"/>
                  </a:cxn>
                  <a:cxn ang="0">
                    <a:pos x="12" y="0"/>
                  </a:cxn>
                  <a:cxn ang="0">
                    <a:pos x="0" y="0"/>
                  </a:cxn>
                  <a:cxn ang="0">
                    <a:pos x="66" y="204"/>
                  </a:cxn>
                  <a:cxn ang="0">
                    <a:pos x="120" y="432"/>
                  </a:cxn>
                  <a:cxn ang="0">
                    <a:pos x="174" y="665"/>
                  </a:cxn>
                  <a:cxn ang="0">
                    <a:pos x="216" y="917"/>
                  </a:cxn>
                  <a:cxn ang="0">
                    <a:pos x="251" y="1175"/>
                  </a:cxn>
                  <a:cxn ang="0">
                    <a:pos x="281" y="1445"/>
                  </a:cxn>
                  <a:cxn ang="0">
                    <a:pos x="305" y="1726"/>
                  </a:cxn>
                  <a:cxn ang="0">
                    <a:pos x="317" y="2014"/>
                  </a:cxn>
                  <a:cxn ang="0">
                    <a:pos x="323" y="2314"/>
                  </a:cxn>
                  <a:cxn ang="0">
                    <a:pos x="317" y="2608"/>
                  </a:cxn>
                  <a:cxn ang="0">
                    <a:pos x="305" y="2907"/>
                  </a:cxn>
                  <a:cxn ang="0">
                    <a:pos x="281" y="3201"/>
                  </a:cxn>
                  <a:cxn ang="0">
                    <a:pos x="257" y="3489"/>
                  </a:cxn>
                  <a:cxn ang="0">
                    <a:pos x="216" y="3777"/>
                  </a:cxn>
                  <a:cxn ang="0">
                    <a:pos x="174" y="4052"/>
                  </a:cxn>
                  <a:cxn ang="0">
                    <a:pos x="120" y="4316"/>
                  </a:cxn>
                  <a:cxn ang="0">
                    <a:pos x="132" y="4316"/>
                  </a:cxn>
                  <a:cxn ang="0">
                    <a:pos x="186" y="4052"/>
                  </a:cxn>
                  <a:cxn ang="0">
                    <a:pos x="228" y="3777"/>
                  </a:cxn>
                  <a:cxn ang="0">
                    <a:pos x="269" y="3489"/>
                  </a:cxn>
                  <a:cxn ang="0">
                    <a:pos x="293" y="3201"/>
                  </a:cxn>
                  <a:cxn ang="0">
                    <a:pos x="317" y="2907"/>
                  </a:cxn>
                  <a:cxn ang="0">
                    <a:pos x="329" y="2608"/>
                  </a:cxn>
                  <a:cxn ang="0">
                    <a:pos x="335" y="2314"/>
                  </a:cxn>
                  <a:cxn ang="0">
                    <a:pos x="329" y="2014"/>
                  </a:cxn>
                  <a:cxn ang="0">
                    <a:pos x="329" y="2014"/>
                  </a:cxn>
                </a:cxnLst>
                <a:rect l="0" t="0" r="r" b="b"/>
                <a:pathLst>
                  <a:path w="335" h="4316">
                    <a:moveTo>
                      <a:pt x="329" y="2014"/>
                    </a:moveTo>
                    <a:lnTo>
                      <a:pt x="317" y="1726"/>
                    </a:lnTo>
                    <a:lnTo>
                      <a:pt x="293" y="1445"/>
                    </a:lnTo>
                    <a:lnTo>
                      <a:pt x="263" y="1175"/>
                    </a:lnTo>
                    <a:lnTo>
                      <a:pt x="228" y="917"/>
                    </a:lnTo>
                    <a:lnTo>
                      <a:pt x="186" y="665"/>
                    </a:lnTo>
                    <a:lnTo>
                      <a:pt x="132" y="432"/>
                    </a:lnTo>
                    <a:lnTo>
                      <a:pt x="78" y="204"/>
                    </a:lnTo>
                    <a:lnTo>
                      <a:pt x="12" y="0"/>
                    </a:lnTo>
                    <a:lnTo>
                      <a:pt x="0" y="0"/>
                    </a:lnTo>
                    <a:lnTo>
                      <a:pt x="66" y="204"/>
                    </a:lnTo>
                    <a:lnTo>
                      <a:pt x="120" y="432"/>
                    </a:lnTo>
                    <a:lnTo>
                      <a:pt x="174" y="665"/>
                    </a:lnTo>
                    <a:lnTo>
                      <a:pt x="216" y="917"/>
                    </a:lnTo>
                    <a:lnTo>
                      <a:pt x="251" y="1175"/>
                    </a:lnTo>
                    <a:lnTo>
                      <a:pt x="281" y="1445"/>
                    </a:lnTo>
                    <a:lnTo>
                      <a:pt x="305" y="1726"/>
                    </a:lnTo>
                    <a:lnTo>
                      <a:pt x="317" y="2014"/>
                    </a:lnTo>
                    <a:lnTo>
                      <a:pt x="323" y="2314"/>
                    </a:lnTo>
                    <a:lnTo>
                      <a:pt x="317" y="2608"/>
                    </a:lnTo>
                    <a:lnTo>
                      <a:pt x="305" y="2907"/>
                    </a:lnTo>
                    <a:lnTo>
                      <a:pt x="281" y="3201"/>
                    </a:lnTo>
                    <a:lnTo>
                      <a:pt x="257" y="3489"/>
                    </a:lnTo>
                    <a:lnTo>
                      <a:pt x="216" y="3777"/>
                    </a:lnTo>
                    <a:lnTo>
                      <a:pt x="174" y="4052"/>
                    </a:lnTo>
                    <a:lnTo>
                      <a:pt x="120" y="4316"/>
                    </a:lnTo>
                    <a:lnTo>
                      <a:pt x="132" y="4316"/>
                    </a:lnTo>
                    <a:lnTo>
                      <a:pt x="186" y="4052"/>
                    </a:lnTo>
                    <a:lnTo>
                      <a:pt x="228" y="3777"/>
                    </a:lnTo>
                    <a:lnTo>
                      <a:pt x="269" y="3489"/>
                    </a:lnTo>
                    <a:lnTo>
                      <a:pt x="293" y="3201"/>
                    </a:lnTo>
                    <a:lnTo>
                      <a:pt x="317" y="2907"/>
                    </a:lnTo>
                    <a:lnTo>
                      <a:pt x="329" y="2608"/>
                    </a:lnTo>
                    <a:lnTo>
                      <a:pt x="335" y="2314"/>
                    </a:lnTo>
                    <a:lnTo>
                      <a:pt x="329" y="2014"/>
                    </a:lnTo>
                    <a:lnTo>
                      <a:pt x="329" y="201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6394" name="Freeform 10">
                <a:extLst>
                  <a:ext uri="{FF2B5EF4-FFF2-40B4-BE49-F238E27FC236}">
                    <a16:creationId xmlns:a16="http://schemas.microsoft.com/office/drawing/2014/main" id="{95BFEEC8-0BDC-1D3B-3D2D-9532A9F1CFAC}"/>
                  </a:ext>
                </a:extLst>
              </p:cNvPr>
              <p:cNvSpPr>
                <a:spLocks/>
              </p:cNvSpPr>
              <p:nvPr userDrawn="1"/>
            </p:nvSpPr>
            <p:spPr bwMode="hidden">
              <a:xfrm>
                <a:off x="3676" y="0"/>
                <a:ext cx="427" cy="4316"/>
              </a:xfrm>
              <a:custGeom>
                <a:avLst/>
                <a:gdLst/>
                <a:ahLst/>
                <a:cxnLst>
                  <a:cxn ang="0">
                    <a:pos x="413" y="1924"/>
                  </a:cxn>
                  <a:cxn ang="0">
                    <a:pos x="395" y="1690"/>
                  </a:cxn>
                  <a:cxn ang="0">
                    <a:pos x="365" y="1457"/>
                  </a:cxn>
                  <a:cxn ang="0">
                    <a:pos x="329" y="1229"/>
                  </a:cxn>
                  <a:cxn ang="0">
                    <a:pos x="281" y="1001"/>
                  </a:cxn>
                  <a:cxn ang="0">
                    <a:pos x="227" y="761"/>
                  </a:cxn>
                  <a:cxn ang="0">
                    <a:pos x="162" y="522"/>
                  </a:cxn>
                  <a:cxn ang="0">
                    <a:pos x="90" y="270"/>
                  </a:cxn>
                  <a:cxn ang="0">
                    <a:pos x="12" y="0"/>
                  </a:cxn>
                  <a:cxn ang="0">
                    <a:pos x="0" y="0"/>
                  </a:cxn>
                  <a:cxn ang="0">
                    <a:pos x="84" y="270"/>
                  </a:cxn>
                  <a:cxn ang="0">
                    <a:pos x="156" y="522"/>
                  </a:cxn>
                  <a:cxn ang="0">
                    <a:pos x="216" y="767"/>
                  </a:cxn>
                  <a:cxn ang="0">
                    <a:pos x="275" y="1001"/>
                  </a:cxn>
                  <a:cxn ang="0">
                    <a:pos x="317" y="1235"/>
                  </a:cxn>
                  <a:cxn ang="0">
                    <a:pos x="353" y="1463"/>
                  </a:cxn>
                  <a:cxn ang="0">
                    <a:pos x="383" y="1690"/>
                  </a:cxn>
                  <a:cxn ang="0">
                    <a:pos x="401" y="1924"/>
                  </a:cxn>
                  <a:cxn ang="0">
                    <a:pos x="413" y="2188"/>
                  </a:cxn>
                  <a:cxn ang="0">
                    <a:pos x="407" y="2458"/>
                  </a:cxn>
                  <a:cxn ang="0">
                    <a:pos x="395" y="2733"/>
                  </a:cxn>
                  <a:cxn ang="0">
                    <a:pos x="365" y="3021"/>
                  </a:cxn>
                  <a:cxn ang="0">
                    <a:pos x="329" y="3321"/>
                  </a:cxn>
                  <a:cxn ang="0">
                    <a:pos x="275" y="3639"/>
                  </a:cxn>
                  <a:cxn ang="0">
                    <a:pos x="204" y="3968"/>
                  </a:cxn>
                  <a:cxn ang="0">
                    <a:pos x="126" y="4316"/>
                  </a:cxn>
                  <a:cxn ang="0">
                    <a:pos x="138" y="4316"/>
                  </a:cxn>
                  <a:cxn ang="0">
                    <a:pos x="216" y="3968"/>
                  </a:cxn>
                  <a:cxn ang="0">
                    <a:pos x="287" y="3639"/>
                  </a:cxn>
                  <a:cxn ang="0">
                    <a:pos x="341" y="3321"/>
                  </a:cxn>
                  <a:cxn ang="0">
                    <a:pos x="377" y="3021"/>
                  </a:cxn>
                  <a:cxn ang="0">
                    <a:pos x="407" y="2733"/>
                  </a:cxn>
                  <a:cxn ang="0">
                    <a:pos x="419" y="2458"/>
                  </a:cxn>
                  <a:cxn ang="0">
                    <a:pos x="425" y="2188"/>
                  </a:cxn>
                  <a:cxn ang="0">
                    <a:pos x="413" y="1924"/>
                  </a:cxn>
                  <a:cxn ang="0">
                    <a:pos x="413" y="1924"/>
                  </a:cxn>
                </a:cxnLst>
                <a:rect l="0" t="0" r="r" b="b"/>
                <a:pathLst>
                  <a:path w="425" h="4316">
                    <a:moveTo>
                      <a:pt x="413" y="1924"/>
                    </a:moveTo>
                    <a:lnTo>
                      <a:pt x="395" y="1690"/>
                    </a:lnTo>
                    <a:lnTo>
                      <a:pt x="365" y="1457"/>
                    </a:lnTo>
                    <a:lnTo>
                      <a:pt x="329" y="1229"/>
                    </a:lnTo>
                    <a:lnTo>
                      <a:pt x="281" y="1001"/>
                    </a:lnTo>
                    <a:lnTo>
                      <a:pt x="227" y="761"/>
                    </a:lnTo>
                    <a:lnTo>
                      <a:pt x="162" y="522"/>
                    </a:lnTo>
                    <a:lnTo>
                      <a:pt x="90" y="270"/>
                    </a:lnTo>
                    <a:lnTo>
                      <a:pt x="12" y="0"/>
                    </a:lnTo>
                    <a:lnTo>
                      <a:pt x="0" y="0"/>
                    </a:lnTo>
                    <a:lnTo>
                      <a:pt x="84" y="270"/>
                    </a:lnTo>
                    <a:lnTo>
                      <a:pt x="156" y="522"/>
                    </a:lnTo>
                    <a:lnTo>
                      <a:pt x="216" y="767"/>
                    </a:lnTo>
                    <a:lnTo>
                      <a:pt x="275" y="1001"/>
                    </a:lnTo>
                    <a:lnTo>
                      <a:pt x="317" y="1235"/>
                    </a:lnTo>
                    <a:lnTo>
                      <a:pt x="353" y="1463"/>
                    </a:lnTo>
                    <a:lnTo>
                      <a:pt x="383" y="1690"/>
                    </a:lnTo>
                    <a:lnTo>
                      <a:pt x="401" y="1924"/>
                    </a:lnTo>
                    <a:lnTo>
                      <a:pt x="413" y="2188"/>
                    </a:lnTo>
                    <a:lnTo>
                      <a:pt x="407" y="2458"/>
                    </a:lnTo>
                    <a:lnTo>
                      <a:pt x="395" y="2733"/>
                    </a:lnTo>
                    <a:lnTo>
                      <a:pt x="365" y="3021"/>
                    </a:lnTo>
                    <a:lnTo>
                      <a:pt x="329" y="3321"/>
                    </a:lnTo>
                    <a:lnTo>
                      <a:pt x="275" y="3639"/>
                    </a:lnTo>
                    <a:lnTo>
                      <a:pt x="204" y="3968"/>
                    </a:lnTo>
                    <a:lnTo>
                      <a:pt x="126" y="4316"/>
                    </a:lnTo>
                    <a:lnTo>
                      <a:pt x="138" y="4316"/>
                    </a:lnTo>
                    <a:lnTo>
                      <a:pt x="216" y="3968"/>
                    </a:lnTo>
                    <a:lnTo>
                      <a:pt x="287" y="3639"/>
                    </a:lnTo>
                    <a:lnTo>
                      <a:pt x="341" y="3321"/>
                    </a:lnTo>
                    <a:lnTo>
                      <a:pt x="377" y="3021"/>
                    </a:lnTo>
                    <a:lnTo>
                      <a:pt x="407" y="2733"/>
                    </a:lnTo>
                    <a:lnTo>
                      <a:pt x="419" y="2458"/>
                    </a:lnTo>
                    <a:lnTo>
                      <a:pt x="425" y="2188"/>
                    </a:lnTo>
                    <a:lnTo>
                      <a:pt x="413" y="1924"/>
                    </a:lnTo>
                    <a:lnTo>
                      <a:pt x="413" y="1924"/>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6395" name="Freeform 11">
                <a:extLst>
                  <a:ext uri="{FF2B5EF4-FFF2-40B4-BE49-F238E27FC236}">
                    <a16:creationId xmlns:a16="http://schemas.microsoft.com/office/drawing/2014/main" id="{732D3449-6DB2-18C1-324F-F4FA699CFE0C}"/>
                  </a:ext>
                </a:extLst>
              </p:cNvPr>
              <p:cNvSpPr>
                <a:spLocks/>
              </p:cNvSpPr>
              <p:nvPr userDrawn="1"/>
            </p:nvSpPr>
            <p:spPr bwMode="hidden">
              <a:xfrm>
                <a:off x="3946" y="0"/>
                <a:ext cx="558" cy="4316"/>
              </a:xfrm>
              <a:custGeom>
                <a:avLst/>
                <a:gdLst/>
                <a:ahLst/>
                <a:cxnLst>
                  <a:cxn ang="0">
                    <a:pos x="556" y="2020"/>
                  </a:cxn>
                  <a:cxn ang="0">
                    <a:pos x="538" y="1732"/>
                  </a:cxn>
                  <a:cxn ang="0">
                    <a:pos x="503" y="1445"/>
                  </a:cxn>
                  <a:cxn ang="0">
                    <a:pos x="455" y="1175"/>
                  </a:cxn>
                  <a:cxn ang="0">
                    <a:pos x="395" y="911"/>
                  </a:cxn>
                  <a:cxn ang="0">
                    <a:pos x="317" y="659"/>
                  </a:cxn>
                  <a:cxn ang="0">
                    <a:pos x="228" y="426"/>
                  </a:cxn>
                  <a:cxn ang="0">
                    <a:pos x="126" y="204"/>
                  </a:cxn>
                  <a:cxn ang="0">
                    <a:pos x="12" y="0"/>
                  </a:cxn>
                  <a:cxn ang="0">
                    <a:pos x="0" y="0"/>
                  </a:cxn>
                  <a:cxn ang="0">
                    <a:pos x="114" y="204"/>
                  </a:cxn>
                  <a:cxn ang="0">
                    <a:pos x="216" y="426"/>
                  </a:cxn>
                  <a:cxn ang="0">
                    <a:pos x="305" y="659"/>
                  </a:cxn>
                  <a:cxn ang="0">
                    <a:pos x="383" y="911"/>
                  </a:cxn>
                  <a:cxn ang="0">
                    <a:pos x="443" y="1175"/>
                  </a:cxn>
                  <a:cxn ang="0">
                    <a:pos x="491" y="1445"/>
                  </a:cxn>
                  <a:cxn ang="0">
                    <a:pos x="526" y="1732"/>
                  </a:cxn>
                  <a:cxn ang="0">
                    <a:pos x="544" y="2020"/>
                  </a:cxn>
                  <a:cxn ang="0">
                    <a:pos x="544" y="2326"/>
                  </a:cxn>
                  <a:cxn ang="0">
                    <a:pos x="532" y="2632"/>
                  </a:cxn>
                  <a:cxn ang="0">
                    <a:pos x="503" y="2931"/>
                  </a:cxn>
                  <a:cxn ang="0">
                    <a:pos x="455" y="3225"/>
                  </a:cxn>
                  <a:cxn ang="0">
                    <a:pos x="389" y="3513"/>
                  </a:cxn>
                  <a:cxn ang="0">
                    <a:pos x="311" y="3788"/>
                  </a:cxn>
                  <a:cxn ang="0">
                    <a:pos x="216" y="4058"/>
                  </a:cxn>
                  <a:cxn ang="0">
                    <a:pos x="102" y="4316"/>
                  </a:cxn>
                  <a:cxn ang="0">
                    <a:pos x="114" y="4316"/>
                  </a:cxn>
                  <a:cxn ang="0">
                    <a:pos x="228" y="4058"/>
                  </a:cxn>
                  <a:cxn ang="0">
                    <a:pos x="323" y="3788"/>
                  </a:cxn>
                  <a:cxn ang="0">
                    <a:pos x="401" y="3513"/>
                  </a:cxn>
                  <a:cxn ang="0">
                    <a:pos x="467" y="3225"/>
                  </a:cxn>
                  <a:cxn ang="0">
                    <a:pos x="515" y="2931"/>
                  </a:cxn>
                  <a:cxn ang="0">
                    <a:pos x="544" y="2632"/>
                  </a:cxn>
                  <a:cxn ang="0">
                    <a:pos x="556" y="2326"/>
                  </a:cxn>
                  <a:cxn ang="0">
                    <a:pos x="556" y="2020"/>
                  </a:cxn>
                  <a:cxn ang="0">
                    <a:pos x="556" y="2020"/>
                  </a:cxn>
                </a:cxnLst>
                <a:rect l="0" t="0" r="r" b="b"/>
                <a:pathLst>
                  <a:path w="556" h="4316">
                    <a:moveTo>
                      <a:pt x="556" y="2020"/>
                    </a:moveTo>
                    <a:lnTo>
                      <a:pt x="538" y="1732"/>
                    </a:lnTo>
                    <a:lnTo>
                      <a:pt x="503" y="1445"/>
                    </a:lnTo>
                    <a:lnTo>
                      <a:pt x="455" y="1175"/>
                    </a:lnTo>
                    <a:lnTo>
                      <a:pt x="395" y="911"/>
                    </a:lnTo>
                    <a:lnTo>
                      <a:pt x="317" y="659"/>
                    </a:lnTo>
                    <a:lnTo>
                      <a:pt x="228" y="426"/>
                    </a:lnTo>
                    <a:lnTo>
                      <a:pt x="126" y="204"/>
                    </a:lnTo>
                    <a:lnTo>
                      <a:pt x="12" y="0"/>
                    </a:lnTo>
                    <a:lnTo>
                      <a:pt x="0" y="0"/>
                    </a:lnTo>
                    <a:lnTo>
                      <a:pt x="114" y="204"/>
                    </a:lnTo>
                    <a:lnTo>
                      <a:pt x="216" y="426"/>
                    </a:lnTo>
                    <a:lnTo>
                      <a:pt x="305" y="659"/>
                    </a:lnTo>
                    <a:lnTo>
                      <a:pt x="383" y="911"/>
                    </a:lnTo>
                    <a:lnTo>
                      <a:pt x="443" y="1175"/>
                    </a:lnTo>
                    <a:lnTo>
                      <a:pt x="491" y="1445"/>
                    </a:lnTo>
                    <a:lnTo>
                      <a:pt x="526" y="1732"/>
                    </a:lnTo>
                    <a:lnTo>
                      <a:pt x="544" y="2020"/>
                    </a:lnTo>
                    <a:lnTo>
                      <a:pt x="544" y="2326"/>
                    </a:lnTo>
                    <a:lnTo>
                      <a:pt x="532" y="2632"/>
                    </a:lnTo>
                    <a:lnTo>
                      <a:pt x="503" y="2931"/>
                    </a:lnTo>
                    <a:lnTo>
                      <a:pt x="455" y="3225"/>
                    </a:lnTo>
                    <a:lnTo>
                      <a:pt x="389" y="3513"/>
                    </a:lnTo>
                    <a:lnTo>
                      <a:pt x="311" y="3788"/>
                    </a:lnTo>
                    <a:lnTo>
                      <a:pt x="216" y="4058"/>
                    </a:lnTo>
                    <a:lnTo>
                      <a:pt x="102" y="4316"/>
                    </a:lnTo>
                    <a:lnTo>
                      <a:pt x="114" y="4316"/>
                    </a:lnTo>
                    <a:lnTo>
                      <a:pt x="228" y="4058"/>
                    </a:lnTo>
                    <a:lnTo>
                      <a:pt x="323" y="3788"/>
                    </a:lnTo>
                    <a:lnTo>
                      <a:pt x="401" y="3513"/>
                    </a:lnTo>
                    <a:lnTo>
                      <a:pt x="467" y="3225"/>
                    </a:lnTo>
                    <a:lnTo>
                      <a:pt x="515" y="2931"/>
                    </a:lnTo>
                    <a:lnTo>
                      <a:pt x="544" y="2632"/>
                    </a:lnTo>
                    <a:lnTo>
                      <a:pt x="556" y="2326"/>
                    </a:lnTo>
                    <a:lnTo>
                      <a:pt x="556" y="2020"/>
                    </a:lnTo>
                    <a:lnTo>
                      <a:pt x="556" y="202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6396" name="Freeform 12">
                <a:extLst>
                  <a:ext uri="{FF2B5EF4-FFF2-40B4-BE49-F238E27FC236}">
                    <a16:creationId xmlns:a16="http://schemas.microsoft.com/office/drawing/2014/main" id="{28D04A22-BEFE-BE0F-D027-E13332275AE5}"/>
                  </a:ext>
                </a:extLst>
              </p:cNvPr>
              <p:cNvSpPr>
                <a:spLocks/>
              </p:cNvSpPr>
              <p:nvPr userDrawn="1"/>
            </p:nvSpPr>
            <p:spPr bwMode="hidden">
              <a:xfrm>
                <a:off x="4246" y="0"/>
                <a:ext cx="690" cy="4316"/>
              </a:xfrm>
              <a:custGeom>
                <a:avLst/>
                <a:gdLst/>
                <a:ahLst/>
                <a:cxnLst>
                  <a:cxn ang="0">
                    <a:pos x="688" y="2086"/>
                  </a:cxn>
                  <a:cxn ang="0">
                    <a:pos x="670" y="1810"/>
                  </a:cxn>
                  <a:cxn ang="0">
                    <a:pos x="634" y="1541"/>
                  </a:cxn>
                  <a:cxn ang="0">
                    <a:pos x="574" y="1271"/>
                  </a:cxn>
                  <a:cxn ang="0">
                    <a:pos x="497" y="1007"/>
                  </a:cxn>
                  <a:cxn ang="0">
                    <a:pos x="401" y="749"/>
                  </a:cxn>
                  <a:cxn ang="0">
                    <a:pos x="293" y="492"/>
                  </a:cxn>
                  <a:cxn ang="0">
                    <a:pos x="162" y="240"/>
                  </a:cxn>
                  <a:cxn ang="0">
                    <a:pos x="12" y="0"/>
                  </a:cxn>
                  <a:cxn ang="0">
                    <a:pos x="0" y="0"/>
                  </a:cxn>
                  <a:cxn ang="0">
                    <a:pos x="150" y="240"/>
                  </a:cxn>
                  <a:cxn ang="0">
                    <a:pos x="281" y="492"/>
                  </a:cxn>
                  <a:cxn ang="0">
                    <a:pos x="389" y="749"/>
                  </a:cxn>
                  <a:cxn ang="0">
                    <a:pos x="485" y="1007"/>
                  </a:cxn>
                  <a:cxn ang="0">
                    <a:pos x="562" y="1271"/>
                  </a:cxn>
                  <a:cxn ang="0">
                    <a:pos x="622" y="1541"/>
                  </a:cxn>
                  <a:cxn ang="0">
                    <a:pos x="658" y="1810"/>
                  </a:cxn>
                  <a:cxn ang="0">
                    <a:pos x="676" y="2086"/>
                  </a:cxn>
                  <a:cxn ang="0">
                    <a:pos x="676" y="2368"/>
                  </a:cxn>
                  <a:cxn ang="0">
                    <a:pos x="658" y="2650"/>
                  </a:cxn>
                  <a:cxn ang="0">
                    <a:pos x="616" y="2931"/>
                  </a:cxn>
                  <a:cxn ang="0">
                    <a:pos x="556" y="3213"/>
                  </a:cxn>
                  <a:cxn ang="0">
                    <a:pos x="473" y="3495"/>
                  </a:cxn>
                  <a:cxn ang="0">
                    <a:pos x="371" y="3777"/>
                  </a:cxn>
                  <a:cxn ang="0">
                    <a:pos x="251" y="4046"/>
                  </a:cxn>
                  <a:cxn ang="0">
                    <a:pos x="114" y="4316"/>
                  </a:cxn>
                  <a:cxn ang="0">
                    <a:pos x="126" y="4316"/>
                  </a:cxn>
                  <a:cxn ang="0">
                    <a:pos x="263" y="4046"/>
                  </a:cxn>
                  <a:cxn ang="0">
                    <a:pos x="383" y="3777"/>
                  </a:cxn>
                  <a:cxn ang="0">
                    <a:pos x="485" y="3495"/>
                  </a:cxn>
                  <a:cxn ang="0">
                    <a:pos x="568" y="3219"/>
                  </a:cxn>
                  <a:cxn ang="0">
                    <a:pos x="628" y="2937"/>
                  </a:cxn>
                  <a:cxn ang="0">
                    <a:pos x="670" y="2656"/>
                  </a:cxn>
                  <a:cxn ang="0">
                    <a:pos x="688" y="2368"/>
                  </a:cxn>
                  <a:cxn ang="0">
                    <a:pos x="688" y="2086"/>
                  </a:cxn>
                  <a:cxn ang="0">
                    <a:pos x="688" y="2086"/>
                  </a:cxn>
                </a:cxnLst>
                <a:rect l="0" t="0" r="r" b="b"/>
                <a:pathLst>
                  <a:path w="688" h="4316">
                    <a:moveTo>
                      <a:pt x="688" y="2086"/>
                    </a:moveTo>
                    <a:lnTo>
                      <a:pt x="670" y="1810"/>
                    </a:lnTo>
                    <a:lnTo>
                      <a:pt x="634" y="1541"/>
                    </a:lnTo>
                    <a:lnTo>
                      <a:pt x="574" y="1271"/>
                    </a:lnTo>
                    <a:lnTo>
                      <a:pt x="497" y="1007"/>
                    </a:lnTo>
                    <a:lnTo>
                      <a:pt x="401" y="749"/>
                    </a:lnTo>
                    <a:lnTo>
                      <a:pt x="293" y="492"/>
                    </a:lnTo>
                    <a:lnTo>
                      <a:pt x="162" y="240"/>
                    </a:lnTo>
                    <a:lnTo>
                      <a:pt x="12" y="0"/>
                    </a:lnTo>
                    <a:lnTo>
                      <a:pt x="0" y="0"/>
                    </a:lnTo>
                    <a:lnTo>
                      <a:pt x="150" y="240"/>
                    </a:lnTo>
                    <a:lnTo>
                      <a:pt x="281" y="492"/>
                    </a:lnTo>
                    <a:lnTo>
                      <a:pt x="389" y="749"/>
                    </a:lnTo>
                    <a:lnTo>
                      <a:pt x="485" y="1007"/>
                    </a:lnTo>
                    <a:lnTo>
                      <a:pt x="562" y="1271"/>
                    </a:lnTo>
                    <a:lnTo>
                      <a:pt x="622" y="1541"/>
                    </a:lnTo>
                    <a:lnTo>
                      <a:pt x="658" y="1810"/>
                    </a:lnTo>
                    <a:lnTo>
                      <a:pt x="676" y="2086"/>
                    </a:lnTo>
                    <a:lnTo>
                      <a:pt x="676" y="2368"/>
                    </a:lnTo>
                    <a:lnTo>
                      <a:pt x="658" y="2650"/>
                    </a:lnTo>
                    <a:lnTo>
                      <a:pt x="616" y="2931"/>
                    </a:lnTo>
                    <a:lnTo>
                      <a:pt x="556" y="3213"/>
                    </a:lnTo>
                    <a:lnTo>
                      <a:pt x="473" y="3495"/>
                    </a:lnTo>
                    <a:lnTo>
                      <a:pt x="371" y="3777"/>
                    </a:lnTo>
                    <a:lnTo>
                      <a:pt x="251" y="4046"/>
                    </a:lnTo>
                    <a:lnTo>
                      <a:pt x="114" y="4316"/>
                    </a:lnTo>
                    <a:lnTo>
                      <a:pt x="126" y="4316"/>
                    </a:lnTo>
                    <a:lnTo>
                      <a:pt x="263" y="4046"/>
                    </a:lnTo>
                    <a:lnTo>
                      <a:pt x="383" y="3777"/>
                    </a:lnTo>
                    <a:lnTo>
                      <a:pt x="485" y="3495"/>
                    </a:lnTo>
                    <a:lnTo>
                      <a:pt x="568" y="3219"/>
                    </a:lnTo>
                    <a:lnTo>
                      <a:pt x="628" y="2937"/>
                    </a:lnTo>
                    <a:lnTo>
                      <a:pt x="670" y="2656"/>
                    </a:lnTo>
                    <a:lnTo>
                      <a:pt x="688" y="2368"/>
                    </a:lnTo>
                    <a:lnTo>
                      <a:pt x="688" y="2086"/>
                    </a:lnTo>
                    <a:lnTo>
                      <a:pt x="688" y="208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6397" name="Freeform 13">
                <a:extLst>
                  <a:ext uri="{FF2B5EF4-FFF2-40B4-BE49-F238E27FC236}">
                    <a16:creationId xmlns:a16="http://schemas.microsoft.com/office/drawing/2014/main" id="{4EF2E471-5B2F-6903-A0BC-BFA70E815D64}"/>
                  </a:ext>
                </a:extLst>
              </p:cNvPr>
              <p:cNvSpPr>
                <a:spLocks/>
              </p:cNvSpPr>
              <p:nvPr userDrawn="1"/>
            </p:nvSpPr>
            <p:spPr bwMode="hidden">
              <a:xfrm>
                <a:off x="4522" y="0"/>
                <a:ext cx="864" cy="4316"/>
              </a:xfrm>
              <a:custGeom>
                <a:avLst/>
                <a:gdLst/>
                <a:ahLst/>
                <a:cxnLst>
                  <a:cxn ang="0">
                    <a:pos x="855" y="2128"/>
                  </a:cxn>
                  <a:cxn ang="0">
                    <a:pos x="831" y="1834"/>
                  </a:cxn>
                  <a:cxn ang="0">
                    <a:pos x="808" y="1684"/>
                  </a:cxn>
                  <a:cxn ang="0">
                    <a:pos x="784" y="1541"/>
                  </a:cxn>
                  <a:cxn ang="0">
                    <a:pos x="748" y="1397"/>
                  </a:cxn>
                  <a:cxn ang="0">
                    <a:pos x="712" y="1253"/>
                  </a:cxn>
                  <a:cxn ang="0">
                    <a:pos x="664" y="1115"/>
                  </a:cxn>
                  <a:cxn ang="0">
                    <a:pos x="610" y="977"/>
                  </a:cxn>
                  <a:cxn ang="0">
                    <a:pos x="491" y="719"/>
                  </a:cxn>
                  <a:cxn ang="0">
                    <a:pos x="353" y="468"/>
                  </a:cxn>
                  <a:cxn ang="0">
                    <a:pos x="192" y="228"/>
                  </a:cxn>
                  <a:cxn ang="0">
                    <a:pos x="12" y="0"/>
                  </a:cxn>
                  <a:cxn ang="0">
                    <a:pos x="0" y="0"/>
                  </a:cxn>
                  <a:cxn ang="0">
                    <a:pos x="180" y="228"/>
                  </a:cxn>
                  <a:cxn ang="0">
                    <a:pos x="341" y="468"/>
                  </a:cxn>
                  <a:cxn ang="0">
                    <a:pos x="479" y="719"/>
                  </a:cxn>
                  <a:cxn ang="0">
                    <a:pos x="598" y="983"/>
                  </a:cxn>
                  <a:cxn ang="0">
                    <a:pos x="652" y="1121"/>
                  </a:cxn>
                  <a:cxn ang="0">
                    <a:pos x="700" y="1259"/>
                  </a:cxn>
                  <a:cxn ang="0">
                    <a:pos x="736" y="1403"/>
                  </a:cxn>
                  <a:cxn ang="0">
                    <a:pos x="772" y="1547"/>
                  </a:cxn>
                  <a:cxn ang="0">
                    <a:pos x="802" y="1690"/>
                  </a:cxn>
                  <a:cxn ang="0">
                    <a:pos x="819" y="1834"/>
                  </a:cxn>
                  <a:cxn ang="0">
                    <a:pos x="837" y="1984"/>
                  </a:cxn>
                  <a:cxn ang="0">
                    <a:pos x="843" y="2128"/>
                  </a:cxn>
                  <a:cxn ang="0">
                    <a:pos x="849" y="2278"/>
                  </a:cxn>
                  <a:cxn ang="0">
                    <a:pos x="843" y="2428"/>
                  </a:cxn>
                  <a:cxn ang="0">
                    <a:pos x="831" y="2572"/>
                  </a:cxn>
                  <a:cxn ang="0">
                    <a:pos x="819" y="2721"/>
                  </a:cxn>
                  <a:cxn ang="0">
                    <a:pos x="796" y="2865"/>
                  </a:cxn>
                  <a:cxn ang="0">
                    <a:pos x="766" y="3015"/>
                  </a:cxn>
                  <a:cxn ang="0">
                    <a:pos x="724" y="3159"/>
                  </a:cxn>
                  <a:cxn ang="0">
                    <a:pos x="682" y="3303"/>
                  </a:cxn>
                  <a:cxn ang="0">
                    <a:pos x="586" y="3567"/>
                  </a:cxn>
                  <a:cxn ang="0">
                    <a:pos x="473" y="3824"/>
                  </a:cxn>
                  <a:cxn ang="0">
                    <a:pos x="335" y="4076"/>
                  </a:cxn>
                  <a:cxn ang="0">
                    <a:pos x="180" y="4316"/>
                  </a:cxn>
                  <a:cxn ang="0">
                    <a:pos x="192" y="4316"/>
                  </a:cxn>
                  <a:cxn ang="0">
                    <a:pos x="347" y="4076"/>
                  </a:cxn>
                  <a:cxn ang="0">
                    <a:pos x="485" y="3824"/>
                  </a:cxn>
                  <a:cxn ang="0">
                    <a:pos x="598" y="3573"/>
                  </a:cxn>
                  <a:cxn ang="0">
                    <a:pos x="694" y="3309"/>
                  </a:cxn>
                  <a:cxn ang="0">
                    <a:pos x="736" y="3165"/>
                  </a:cxn>
                  <a:cxn ang="0">
                    <a:pos x="778" y="3021"/>
                  </a:cxn>
                  <a:cxn ang="0">
                    <a:pos x="808" y="2871"/>
                  </a:cxn>
                  <a:cxn ang="0">
                    <a:pos x="831" y="2727"/>
                  </a:cxn>
                  <a:cxn ang="0">
                    <a:pos x="843" y="2578"/>
                  </a:cxn>
                  <a:cxn ang="0">
                    <a:pos x="855" y="2428"/>
                  </a:cxn>
                  <a:cxn ang="0">
                    <a:pos x="861" y="2278"/>
                  </a:cxn>
                  <a:cxn ang="0">
                    <a:pos x="855" y="2128"/>
                  </a:cxn>
                  <a:cxn ang="0">
                    <a:pos x="855" y="2128"/>
                  </a:cxn>
                </a:cxnLst>
                <a:rect l="0" t="0" r="r" b="b"/>
                <a:pathLst>
                  <a:path w="861" h="4316">
                    <a:moveTo>
                      <a:pt x="855" y="2128"/>
                    </a:moveTo>
                    <a:lnTo>
                      <a:pt x="831" y="1834"/>
                    </a:lnTo>
                    <a:lnTo>
                      <a:pt x="808" y="1684"/>
                    </a:lnTo>
                    <a:lnTo>
                      <a:pt x="784" y="1541"/>
                    </a:lnTo>
                    <a:lnTo>
                      <a:pt x="748" y="1397"/>
                    </a:lnTo>
                    <a:lnTo>
                      <a:pt x="712" y="1253"/>
                    </a:lnTo>
                    <a:lnTo>
                      <a:pt x="664" y="1115"/>
                    </a:lnTo>
                    <a:lnTo>
                      <a:pt x="610" y="977"/>
                    </a:lnTo>
                    <a:lnTo>
                      <a:pt x="491" y="719"/>
                    </a:lnTo>
                    <a:lnTo>
                      <a:pt x="353" y="468"/>
                    </a:lnTo>
                    <a:lnTo>
                      <a:pt x="192" y="228"/>
                    </a:lnTo>
                    <a:lnTo>
                      <a:pt x="12" y="0"/>
                    </a:lnTo>
                    <a:lnTo>
                      <a:pt x="0" y="0"/>
                    </a:lnTo>
                    <a:lnTo>
                      <a:pt x="180" y="228"/>
                    </a:lnTo>
                    <a:lnTo>
                      <a:pt x="341" y="468"/>
                    </a:lnTo>
                    <a:lnTo>
                      <a:pt x="479" y="719"/>
                    </a:lnTo>
                    <a:lnTo>
                      <a:pt x="598" y="983"/>
                    </a:lnTo>
                    <a:lnTo>
                      <a:pt x="652" y="1121"/>
                    </a:lnTo>
                    <a:lnTo>
                      <a:pt x="700" y="1259"/>
                    </a:lnTo>
                    <a:lnTo>
                      <a:pt x="736" y="1403"/>
                    </a:lnTo>
                    <a:lnTo>
                      <a:pt x="772" y="1547"/>
                    </a:lnTo>
                    <a:lnTo>
                      <a:pt x="802" y="1690"/>
                    </a:lnTo>
                    <a:lnTo>
                      <a:pt x="819" y="1834"/>
                    </a:lnTo>
                    <a:lnTo>
                      <a:pt x="837" y="1984"/>
                    </a:lnTo>
                    <a:lnTo>
                      <a:pt x="843" y="2128"/>
                    </a:lnTo>
                    <a:lnTo>
                      <a:pt x="849" y="2278"/>
                    </a:lnTo>
                    <a:lnTo>
                      <a:pt x="843" y="2428"/>
                    </a:lnTo>
                    <a:lnTo>
                      <a:pt x="831" y="2572"/>
                    </a:lnTo>
                    <a:lnTo>
                      <a:pt x="819" y="2721"/>
                    </a:lnTo>
                    <a:lnTo>
                      <a:pt x="796" y="2865"/>
                    </a:lnTo>
                    <a:lnTo>
                      <a:pt x="766" y="3015"/>
                    </a:lnTo>
                    <a:lnTo>
                      <a:pt x="724" y="3159"/>
                    </a:lnTo>
                    <a:lnTo>
                      <a:pt x="682" y="3303"/>
                    </a:lnTo>
                    <a:lnTo>
                      <a:pt x="586" y="3567"/>
                    </a:lnTo>
                    <a:lnTo>
                      <a:pt x="473" y="3824"/>
                    </a:lnTo>
                    <a:lnTo>
                      <a:pt x="335" y="4076"/>
                    </a:lnTo>
                    <a:lnTo>
                      <a:pt x="180" y="4316"/>
                    </a:lnTo>
                    <a:lnTo>
                      <a:pt x="192" y="4316"/>
                    </a:lnTo>
                    <a:lnTo>
                      <a:pt x="347" y="4076"/>
                    </a:lnTo>
                    <a:lnTo>
                      <a:pt x="485" y="3824"/>
                    </a:lnTo>
                    <a:lnTo>
                      <a:pt x="598" y="3573"/>
                    </a:lnTo>
                    <a:lnTo>
                      <a:pt x="694" y="3309"/>
                    </a:lnTo>
                    <a:lnTo>
                      <a:pt x="736" y="3165"/>
                    </a:lnTo>
                    <a:lnTo>
                      <a:pt x="778" y="3021"/>
                    </a:lnTo>
                    <a:lnTo>
                      <a:pt x="808" y="2871"/>
                    </a:lnTo>
                    <a:lnTo>
                      <a:pt x="831" y="2727"/>
                    </a:lnTo>
                    <a:lnTo>
                      <a:pt x="843" y="2578"/>
                    </a:lnTo>
                    <a:lnTo>
                      <a:pt x="855" y="2428"/>
                    </a:lnTo>
                    <a:lnTo>
                      <a:pt x="861" y="2278"/>
                    </a:lnTo>
                    <a:lnTo>
                      <a:pt x="855" y="2128"/>
                    </a:lnTo>
                    <a:lnTo>
                      <a:pt x="855" y="212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6398" name="Freeform 14">
                <a:extLst>
                  <a:ext uri="{FF2B5EF4-FFF2-40B4-BE49-F238E27FC236}">
                    <a16:creationId xmlns:a16="http://schemas.microsoft.com/office/drawing/2014/main" id="{6E5C7245-DFCB-31F0-76C6-4A5E790B9B0F}"/>
                  </a:ext>
                </a:extLst>
              </p:cNvPr>
              <p:cNvSpPr>
                <a:spLocks/>
              </p:cNvSpPr>
              <p:nvPr userDrawn="1"/>
            </p:nvSpPr>
            <p:spPr bwMode="hidden">
              <a:xfrm>
                <a:off x="2399" y="0"/>
                <a:ext cx="150" cy="4316"/>
              </a:xfrm>
              <a:custGeom>
                <a:avLst/>
                <a:gdLst/>
                <a:ahLst/>
                <a:cxnLst>
                  <a:cxn ang="0">
                    <a:pos x="18" y="1942"/>
                  </a:cxn>
                  <a:cxn ang="0">
                    <a:pos x="30" y="1630"/>
                  </a:cxn>
                  <a:cxn ang="0">
                    <a:pos x="42" y="1331"/>
                  </a:cxn>
                  <a:cxn ang="0">
                    <a:pos x="59" y="1055"/>
                  </a:cxn>
                  <a:cxn ang="0">
                    <a:pos x="77" y="791"/>
                  </a:cxn>
                  <a:cxn ang="0">
                    <a:pos x="83" y="671"/>
                  </a:cxn>
                  <a:cxn ang="0">
                    <a:pos x="95" y="557"/>
                  </a:cxn>
                  <a:cxn ang="0">
                    <a:pos x="107" y="444"/>
                  </a:cxn>
                  <a:cxn ang="0">
                    <a:pos x="113" y="342"/>
                  </a:cxn>
                  <a:cxn ang="0">
                    <a:pos x="125" y="246"/>
                  </a:cxn>
                  <a:cxn ang="0">
                    <a:pos x="131" y="156"/>
                  </a:cxn>
                  <a:cxn ang="0">
                    <a:pos x="143" y="72"/>
                  </a:cxn>
                  <a:cxn ang="0">
                    <a:pos x="149" y="0"/>
                  </a:cxn>
                  <a:cxn ang="0">
                    <a:pos x="137" y="0"/>
                  </a:cxn>
                  <a:cxn ang="0">
                    <a:pos x="131" y="72"/>
                  </a:cxn>
                  <a:cxn ang="0">
                    <a:pos x="119" y="156"/>
                  </a:cxn>
                  <a:cxn ang="0">
                    <a:pos x="113" y="246"/>
                  </a:cxn>
                  <a:cxn ang="0">
                    <a:pos x="101" y="342"/>
                  </a:cxn>
                  <a:cxn ang="0">
                    <a:pos x="95" y="444"/>
                  </a:cxn>
                  <a:cxn ang="0">
                    <a:pos x="83" y="557"/>
                  </a:cxn>
                  <a:cxn ang="0">
                    <a:pos x="71" y="671"/>
                  </a:cxn>
                  <a:cxn ang="0">
                    <a:pos x="65" y="791"/>
                  </a:cxn>
                  <a:cxn ang="0">
                    <a:pos x="48" y="1055"/>
                  </a:cxn>
                  <a:cxn ang="0">
                    <a:pos x="30" y="1331"/>
                  </a:cxn>
                  <a:cxn ang="0">
                    <a:pos x="18" y="1630"/>
                  </a:cxn>
                  <a:cxn ang="0">
                    <a:pos x="6" y="1942"/>
                  </a:cxn>
                  <a:cxn ang="0">
                    <a:pos x="0" y="2278"/>
                  </a:cxn>
                  <a:cxn ang="0">
                    <a:pos x="6" y="2602"/>
                  </a:cxn>
                  <a:cxn ang="0">
                    <a:pos x="12" y="2919"/>
                  </a:cxn>
                  <a:cxn ang="0">
                    <a:pos x="24" y="3219"/>
                  </a:cxn>
                  <a:cxn ang="0">
                    <a:pos x="36" y="3513"/>
                  </a:cxn>
                  <a:cxn ang="0">
                    <a:pos x="59" y="3794"/>
                  </a:cxn>
                  <a:cxn ang="0">
                    <a:pos x="89" y="4058"/>
                  </a:cxn>
                  <a:cxn ang="0">
                    <a:pos x="125" y="4316"/>
                  </a:cxn>
                  <a:cxn ang="0">
                    <a:pos x="137" y="4316"/>
                  </a:cxn>
                  <a:cxn ang="0">
                    <a:pos x="101" y="4058"/>
                  </a:cxn>
                  <a:cxn ang="0">
                    <a:pos x="71" y="3794"/>
                  </a:cxn>
                  <a:cxn ang="0">
                    <a:pos x="48" y="3513"/>
                  </a:cxn>
                  <a:cxn ang="0">
                    <a:pos x="36" y="3225"/>
                  </a:cxn>
                  <a:cxn ang="0">
                    <a:pos x="24" y="2919"/>
                  </a:cxn>
                  <a:cxn ang="0">
                    <a:pos x="18" y="2608"/>
                  </a:cxn>
                  <a:cxn ang="0">
                    <a:pos x="12" y="2278"/>
                  </a:cxn>
                  <a:cxn ang="0">
                    <a:pos x="18" y="1942"/>
                  </a:cxn>
                  <a:cxn ang="0">
                    <a:pos x="18" y="1942"/>
                  </a:cxn>
                </a:cxnLst>
                <a:rect l="0" t="0" r="r" b="b"/>
                <a:pathLst>
                  <a:path w="149" h="4316">
                    <a:moveTo>
                      <a:pt x="18" y="1942"/>
                    </a:moveTo>
                    <a:lnTo>
                      <a:pt x="30" y="1630"/>
                    </a:lnTo>
                    <a:lnTo>
                      <a:pt x="42" y="1331"/>
                    </a:lnTo>
                    <a:lnTo>
                      <a:pt x="59" y="1055"/>
                    </a:lnTo>
                    <a:lnTo>
                      <a:pt x="77" y="791"/>
                    </a:lnTo>
                    <a:lnTo>
                      <a:pt x="83" y="671"/>
                    </a:lnTo>
                    <a:lnTo>
                      <a:pt x="95" y="557"/>
                    </a:lnTo>
                    <a:lnTo>
                      <a:pt x="107" y="444"/>
                    </a:lnTo>
                    <a:lnTo>
                      <a:pt x="113" y="342"/>
                    </a:lnTo>
                    <a:lnTo>
                      <a:pt x="125" y="246"/>
                    </a:lnTo>
                    <a:lnTo>
                      <a:pt x="131" y="156"/>
                    </a:lnTo>
                    <a:lnTo>
                      <a:pt x="143" y="72"/>
                    </a:lnTo>
                    <a:lnTo>
                      <a:pt x="149" y="0"/>
                    </a:lnTo>
                    <a:lnTo>
                      <a:pt x="137" y="0"/>
                    </a:lnTo>
                    <a:lnTo>
                      <a:pt x="131" y="72"/>
                    </a:lnTo>
                    <a:lnTo>
                      <a:pt x="119" y="156"/>
                    </a:lnTo>
                    <a:lnTo>
                      <a:pt x="113" y="246"/>
                    </a:lnTo>
                    <a:lnTo>
                      <a:pt x="101" y="342"/>
                    </a:lnTo>
                    <a:lnTo>
                      <a:pt x="95" y="444"/>
                    </a:lnTo>
                    <a:lnTo>
                      <a:pt x="83" y="557"/>
                    </a:lnTo>
                    <a:lnTo>
                      <a:pt x="71" y="671"/>
                    </a:lnTo>
                    <a:lnTo>
                      <a:pt x="65" y="791"/>
                    </a:lnTo>
                    <a:lnTo>
                      <a:pt x="48" y="1055"/>
                    </a:lnTo>
                    <a:lnTo>
                      <a:pt x="30" y="1331"/>
                    </a:lnTo>
                    <a:lnTo>
                      <a:pt x="18" y="1630"/>
                    </a:lnTo>
                    <a:lnTo>
                      <a:pt x="6" y="1942"/>
                    </a:lnTo>
                    <a:lnTo>
                      <a:pt x="0" y="2278"/>
                    </a:lnTo>
                    <a:lnTo>
                      <a:pt x="6" y="2602"/>
                    </a:lnTo>
                    <a:lnTo>
                      <a:pt x="12" y="2919"/>
                    </a:lnTo>
                    <a:lnTo>
                      <a:pt x="24" y="3219"/>
                    </a:lnTo>
                    <a:lnTo>
                      <a:pt x="36" y="3513"/>
                    </a:lnTo>
                    <a:lnTo>
                      <a:pt x="59" y="3794"/>
                    </a:lnTo>
                    <a:lnTo>
                      <a:pt x="89" y="4058"/>
                    </a:lnTo>
                    <a:lnTo>
                      <a:pt x="125" y="4316"/>
                    </a:lnTo>
                    <a:lnTo>
                      <a:pt x="137" y="4316"/>
                    </a:lnTo>
                    <a:lnTo>
                      <a:pt x="101" y="4058"/>
                    </a:lnTo>
                    <a:lnTo>
                      <a:pt x="71" y="3794"/>
                    </a:lnTo>
                    <a:lnTo>
                      <a:pt x="48" y="3513"/>
                    </a:lnTo>
                    <a:lnTo>
                      <a:pt x="36" y="3225"/>
                    </a:lnTo>
                    <a:lnTo>
                      <a:pt x="24" y="2919"/>
                    </a:lnTo>
                    <a:lnTo>
                      <a:pt x="18" y="2608"/>
                    </a:lnTo>
                    <a:lnTo>
                      <a:pt x="12" y="2278"/>
                    </a:lnTo>
                    <a:lnTo>
                      <a:pt x="18" y="1942"/>
                    </a:lnTo>
                    <a:lnTo>
                      <a:pt x="18" y="194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6399" name="Freeform 15">
                <a:extLst>
                  <a:ext uri="{FF2B5EF4-FFF2-40B4-BE49-F238E27FC236}">
                    <a16:creationId xmlns:a16="http://schemas.microsoft.com/office/drawing/2014/main" id="{62F49D07-C424-7177-D22A-29B522459C53}"/>
                  </a:ext>
                </a:extLst>
              </p:cNvPr>
              <p:cNvSpPr>
                <a:spLocks/>
              </p:cNvSpPr>
              <p:nvPr userDrawn="1"/>
            </p:nvSpPr>
            <p:spPr bwMode="hidden">
              <a:xfrm>
                <a:off x="1967" y="0"/>
                <a:ext cx="300" cy="4316"/>
              </a:xfrm>
              <a:custGeom>
                <a:avLst/>
                <a:gdLst/>
                <a:ahLst/>
                <a:cxnLst>
                  <a:cxn ang="0">
                    <a:pos x="18" y="2062"/>
                  </a:cxn>
                  <a:cxn ang="0">
                    <a:pos x="30" y="1750"/>
                  </a:cxn>
                  <a:cxn ang="0">
                    <a:pos x="54" y="1451"/>
                  </a:cxn>
                  <a:cxn ang="0">
                    <a:pos x="84" y="1169"/>
                  </a:cxn>
                  <a:cxn ang="0">
                    <a:pos x="126" y="899"/>
                  </a:cxn>
                  <a:cxn ang="0">
                    <a:pos x="162" y="641"/>
                  </a:cxn>
                  <a:cxn ang="0">
                    <a:pos x="209" y="408"/>
                  </a:cxn>
                  <a:cxn ang="0">
                    <a:pos x="251" y="192"/>
                  </a:cxn>
                  <a:cxn ang="0">
                    <a:pos x="299" y="0"/>
                  </a:cxn>
                  <a:cxn ang="0">
                    <a:pos x="287" y="0"/>
                  </a:cxn>
                  <a:cxn ang="0">
                    <a:pos x="239" y="192"/>
                  </a:cxn>
                  <a:cxn ang="0">
                    <a:pos x="198" y="408"/>
                  </a:cxn>
                  <a:cxn ang="0">
                    <a:pos x="156" y="641"/>
                  </a:cxn>
                  <a:cxn ang="0">
                    <a:pos x="114" y="899"/>
                  </a:cxn>
                  <a:cxn ang="0">
                    <a:pos x="78" y="1169"/>
                  </a:cxn>
                  <a:cxn ang="0">
                    <a:pos x="48" y="1451"/>
                  </a:cxn>
                  <a:cxn ang="0">
                    <a:pos x="24" y="1750"/>
                  </a:cxn>
                  <a:cxn ang="0">
                    <a:pos x="6" y="2062"/>
                  </a:cxn>
                  <a:cxn ang="0">
                    <a:pos x="0" y="2374"/>
                  </a:cxn>
                  <a:cxn ang="0">
                    <a:pos x="12" y="2674"/>
                  </a:cxn>
                  <a:cxn ang="0">
                    <a:pos x="30" y="2973"/>
                  </a:cxn>
                  <a:cxn ang="0">
                    <a:pos x="54" y="3255"/>
                  </a:cxn>
                  <a:cxn ang="0">
                    <a:pos x="96" y="3537"/>
                  </a:cxn>
                  <a:cxn ang="0">
                    <a:pos x="144" y="3806"/>
                  </a:cxn>
                  <a:cxn ang="0">
                    <a:pos x="203" y="4064"/>
                  </a:cxn>
                  <a:cxn ang="0">
                    <a:pos x="275" y="4316"/>
                  </a:cxn>
                  <a:cxn ang="0">
                    <a:pos x="287" y="4316"/>
                  </a:cxn>
                  <a:cxn ang="0">
                    <a:pos x="215" y="4064"/>
                  </a:cxn>
                  <a:cxn ang="0">
                    <a:pos x="156" y="3806"/>
                  </a:cxn>
                  <a:cxn ang="0">
                    <a:pos x="108" y="3537"/>
                  </a:cxn>
                  <a:cxn ang="0">
                    <a:pos x="66" y="3261"/>
                  </a:cxn>
                  <a:cxn ang="0">
                    <a:pos x="42" y="2973"/>
                  </a:cxn>
                  <a:cxn ang="0">
                    <a:pos x="24" y="2680"/>
                  </a:cxn>
                  <a:cxn ang="0">
                    <a:pos x="12" y="2374"/>
                  </a:cxn>
                  <a:cxn ang="0">
                    <a:pos x="18" y="2062"/>
                  </a:cxn>
                  <a:cxn ang="0">
                    <a:pos x="18" y="2062"/>
                  </a:cxn>
                </a:cxnLst>
                <a:rect l="0" t="0" r="r" b="b"/>
                <a:pathLst>
                  <a:path w="299" h="4316">
                    <a:moveTo>
                      <a:pt x="18" y="2062"/>
                    </a:moveTo>
                    <a:lnTo>
                      <a:pt x="30" y="1750"/>
                    </a:lnTo>
                    <a:lnTo>
                      <a:pt x="54" y="1451"/>
                    </a:lnTo>
                    <a:lnTo>
                      <a:pt x="84" y="1169"/>
                    </a:lnTo>
                    <a:lnTo>
                      <a:pt x="126" y="899"/>
                    </a:lnTo>
                    <a:lnTo>
                      <a:pt x="162" y="641"/>
                    </a:lnTo>
                    <a:lnTo>
                      <a:pt x="209" y="408"/>
                    </a:lnTo>
                    <a:lnTo>
                      <a:pt x="251" y="192"/>
                    </a:lnTo>
                    <a:lnTo>
                      <a:pt x="299" y="0"/>
                    </a:lnTo>
                    <a:lnTo>
                      <a:pt x="287" y="0"/>
                    </a:lnTo>
                    <a:lnTo>
                      <a:pt x="239" y="192"/>
                    </a:lnTo>
                    <a:lnTo>
                      <a:pt x="198" y="408"/>
                    </a:lnTo>
                    <a:lnTo>
                      <a:pt x="156" y="641"/>
                    </a:lnTo>
                    <a:lnTo>
                      <a:pt x="114" y="899"/>
                    </a:lnTo>
                    <a:lnTo>
                      <a:pt x="78" y="1169"/>
                    </a:lnTo>
                    <a:lnTo>
                      <a:pt x="48" y="1451"/>
                    </a:lnTo>
                    <a:lnTo>
                      <a:pt x="24" y="1750"/>
                    </a:lnTo>
                    <a:lnTo>
                      <a:pt x="6" y="2062"/>
                    </a:lnTo>
                    <a:lnTo>
                      <a:pt x="0" y="2374"/>
                    </a:lnTo>
                    <a:lnTo>
                      <a:pt x="12" y="2674"/>
                    </a:lnTo>
                    <a:lnTo>
                      <a:pt x="30" y="2973"/>
                    </a:lnTo>
                    <a:lnTo>
                      <a:pt x="54" y="3255"/>
                    </a:lnTo>
                    <a:lnTo>
                      <a:pt x="96" y="3537"/>
                    </a:lnTo>
                    <a:lnTo>
                      <a:pt x="144" y="3806"/>
                    </a:lnTo>
                    <a:lnTo>
                      <a:pt x="203" y="4064"/>
                    </a:lnTo>
                    <a:lnTo>
                      <a:pt x="275" y="4316"/>
                    </a:lnTo>
                    <a:lnTo>
                      <a:pt x="287" y="4316"/>
                    </a:lnTo>
                    <a:lnTo>
                      <a:pt x="215" y="4064"/>
                    </a:lnTo>
                    <a:lnTo>
                      <a:pt x="156" y="3806"/>
                    </a:lnTo>
                    <a:lnTo>
                      <a:pt x="108" y="3537"/>
                    </a:lnTo>
                    <a:lnTo>
                      <a:pt x="66" y="3261"/>
                    </a:lnTo>
                    <a:lnTo>
                      <a:pt x="42" y="2973"/>
                    </a:lnTo>
                    <a:lnTo>
                      <a:pt x="24" y="2680"/>
                    </a:lnTo>
                    <a:lnTo>
                      <a:pt x="12" y="2374"/>
                    </a:lnTo>
                    <a:lnTo>
                      <a:pt x="18" y="2062"/>
                    </a:lnTo>
                    <a:lnTo>
                      <a:pt x="18" y="2062"/>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6400" name="Freeform 16">
                <a:extLst>
                  <a:ext uri="{FF2B5EF4-FFF2-40B4-BE49-F238E27FC236}">
                    <a16:creationId xmlns:a16="http://schemas.microsoft.com/office/drawing/2014/main" id="{40955A1E-4C78-AF4A-719E-EAD1F24EABE8}"/>
                  </a:ext>
                </a:extLst>
              </p:cNvPr>
              <p:cNvSpPr>
                <a:spLocks/>
              </p:cNvSpPr>
              <p:nvPr userDrawn="1"/>
            </p:nvSpPr>
            <p:spPr bwMode="hidden">
              <a:xfrm>
                <a:off x="1566" y="0"/>
                <a:ext cx="425" cy="4316"/>
              </a:xfrm>
              <a:custGeom>
                <a:avLst/>
                <a:gdLst/>
                <a:ahLst/>
                <a:cxnLst>
                  <a:cxn ang="0">
                    <a:pos x="424" y="0"/>
                  </a:cxn>
                  <a:cxn ang="0">
                    <a:pos x="412" y="0"/>
                  </a:cxn>
                  <a:cxn ang="0">
                    <a:pos x="316" y="222"/>
                  </a:cxn>
                  <a:cxn ang="0">
                    <a:pos x="239" y="462"/>
                  </a:cxn>
                  <a:cxn ang="0">
                    <a:pos x="167" y="707"/>
                  </a:cxn>
                  <a:cxn ang="0">
                    <a:pos x="107" y="971"/>
                  </a:cxn>
                  <a:cxn ang="0">
                    <a:pos x="65" y="1247"/>
                  </a:cxn>
                  <a:cxn ang="0">
                    <a:pos x="29" y="1529"/>
                  </a:cxn>
                  <a:cxn ang="0">
                    <a:pos x="6" y="1822"/>
                  </a:cxn>
                  <a:cxn ang="0">
                    <a:pos x="0" y="2122"/>
                  </a:cxn>
                  <a:cxn ang="0">
                    <a:pos x="6" y="2404"/>
                  </a:cxn>
                  <a:cxn ang="0">
                    <a:pos x="24" y="2686"/>
                  </a:cxn>
                  <a:cxn ang="0">
                    <a:pos x="47" y="2961"/>
                  </a:cxn>
                  <a:cxn ang="0">
                    <a:pos x="89" y="3243"/>
                  </a:cxn>
                  <a:cxn ang="0">
                    <a:pos x="137" y="3519"/>
                  </a:cxn>
                  <a:cxn ang="0">
                    <a:pos x="197" y="3788"/>
                  </a:cxn>
                  <a:cxn ang="0">
                    <a:pos x="269" y="4058"/>
                  </a:cxn>
                  <a:cxn ang="0">
                    <a:pos x="346" y="4316"/>
                  </a:cxn>
                  <a:cxn ang="0">
                    <a:pos x="358" y="4316"/>
                  </a:cxn>
                  <a:cxn ang="0">
                    <a:pos x="281" y="4058"/>
                  </a:cxn>
                  <a:cxn ang="0">
                    <a:pos x="209" y="3788"/>
                  </a:cxn>
                  <a:cxn ang="0">
                    <a:pos x="149" y="3519"/>
                  </a:cxn>
                  <a:cxn ang="0">
                    <a:pos x="101" y="3243"/>
                  </a:cxn>
                  <a:cxn ang="0">
                    <a:pos x="59" y="2961"/>
                  </a:cxn>
                  <a:cxn ang="0">
                    <a:pos x="35" y="2686"/>
                  </a:cxn>
                  <a:cxn ang="0">
                    <a:pos x="18" y="2404"/>
                  </a:cxn>
                  <a:cxn ang="0">
                    <a:pos x="12" y="2122"/>
                  </a:cxn>
                  <a:cxn ang="0">
                    <a:pos x="18" y="1822"/>
                  </a:cxn>
                  <a:cxn ang="0">
                    <a:pos x="41" y="1529"/>
                  </a:cxn>
                  <a:cxn ang="0">
                    <a:pos x="71" y="1247"/>
                  </a:cxn>
                  <a:cxn ang="0">
                    <a:pos x="119" y="971"/>
                  </a:cxn>
                  <a:cxn ang="0">
                    <a:pos x="179" y="707"/>
                  </a:cxn>
                  <a:cxn ang="0">
                    <a:pos x="245" y="462"/>
                  </a:cxn>
                  <a:cxn ang="0">
                    <a:pos x="328" y="222"/>
                  </a:cxn>
                  <a:cxn ang="0">
                    <a:pos x="424" y="0"/>
                  </a:cxn>
                  <a:cxn ang="0">
                    <a:pos x="424" y="0"/>
                  </a:cxn>
                </a:cxnLst>
                <a:rect l="0" t="0" r="r" b="b"/>
                <a:pathLst>
                  <a:path w="424" h="4316">
                    <a:moveTo>
                      <a:pt x="424" y="0"/>
                    </a:moveTo>
                    <a:lnTo>
                      <a:pt x="412" y="0"/>
                    </a:lnTo>
                    <a:lnTo>
                      <a:pt x="316" y="222"/>
                    </a:lnTo>
                    <a:lnTo>
                      <a:pt x="239" y="462"/>
                    </a:lnTo>
                    <a:lnTo>
                      <a:pt x="167" y="707"/>
                    </a:lnTo>
                    <a:lnTo>
                      <a:pt x="107" y="971"/>
                    </a:lnTo>
                    <a:lnTo>
                      <a:pt x="65" y="1247"/>
                    </a:lnTo>
                    <a:lnTo>
                      <a:pt x="29" y="1529"/>
                    </a:lnTo>
                    <a:lnTo>
                      <a:pt x="6" y="1822"/>
                    </a:lnTo>
                    <a:lnTo>
                      <a:pt x="0" y="2122"/>
                    </a:lnTo>
                    <a:lnTo>
                      <a:pt x="6" y="2404"/>
                    </a:lnTo>
                    <a:lnTo>
                      <a:pt x="24" y="2686"/>
                    </a:lnTo>
                    <a:lnTo>
                      <a:pt x="47" y="2961"/>
                    </a:lnTo>
                    <a:lnTo>
                      <a:pt x="89" y="3243"/>
                    </a:lnTo>
                    <a:lnTo>
                      <a:pt x="137" y="3519"/>
                    </a:lnTo>
                    <a:lnTo>
                      <a:pt x="197" y="3788"/>
                    </a:lnTo>
                    <a:lnTo>
                      <a:pt x="269" y="4058"/>
                    </a:lnTo>
                    <a:lnTo>
                      <a:pt x="346" y="4316"/>
                    </a:lnTo>
                    <a:lnTo>
                      <a:pt x="358" y="4316"/>
                    </a:lnTo>
                    <a:lnTo>
                      <a:pt x="281" y="4058"/>
                    </a:lnTo>
                    <a:lnTo>
                      <a:pt x="209" y="3788"/>
                    </a:lnTo>
                    <a:lnTo>
                      <a:pt x="149" y="3519"/>
                    </a:lnTo>
                    <a:lnTo>
                      <a:pt x="101" y="3243"/>
                    </a:lnTo>
                    <a:lnTo>
                      <a:pt x="59" y="2961"/>
                    </a:lnTo>
                    <a:lnTo>
                      <a:pt x="35" y="2686"/>
                    </a:lnTo>
                    <a:lnTo>
                      <a:pt x="18" y="2404"/>
                    </a:lnTo>
                    <a:lnTo>
                      <a:pt x="12" y="2122"/>
                    </a:lnTo>
                    <a:lnTo>
                      <a:pt x="18" y="1822"/>
                    </a:lnTo>
                    <a:lnTo>
                      <a:pt x="41" y="1529"/>
                    </a:lnTo>
                    <a:lnTo>
                      <a:pt x="71" y="1247"/>
                    </a:lnTo>
                    <a:lnTo>
                      <a:pt x="119" y="971"/>
                    </a:lnTo>
                    <a:lnTo>
                      <a:pt x="179" y="707"/>
                    </a:lnTo>
                    <a:lnTo>
                      <a:pt x="245" y="462"/>
                    </a:lnTo>
                    <a:lnTo>
                      <a:pt x="328" y="222"/>
                    </a:lnTo>
                    <a:lnTo>
                      <a:pt x="424" y="0"/>
                    </a:lnTo>
                    <a:lnTo>
                      <a:pt x="424" y="0"/>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6401" name="Freeform 17">
                <a:extLst>
                  <a:ext uri="{FF2B5EF4-FFF2-40B4-BE49-F238E27FC236}">
                    <a16:creationId xmlns:a16="http://schemas.microsoft.com/office/drawing/2014/main" id="{48B14447-FA01-13F6-0BE9-F53B8ACA8429}"/>
                  </a:ext>
                </a:extLst>
              </p:cNvPr>
              <p:cNvSpPr>
                <a:spLocks/>
              </p:cNvSpPr>
              <p:nvPr userDrawn="1"/>
            </p:nvSpPr>
            <p:spPr bwMode="hidden">
              <a:xfrm>
                <a:off x="1128" y="0"/>
                <a:ext cx="575" cy="4316"/>
              </a:xfrm>
              <a:custGeom>
                <a:avLst/>
                <a:gdLst/>
                <a:ahLst/>
                <a:cxnLst>
                  <a:cxn ang="0">
                    <a:pos x="12" y="2146"/>
                  </a:cxn>
                  <a:cxn ang="0">
                    <a:pos x="24" y="1846"/>
                  </a:cxn>
                  <a:cxn ang="0">
                    <a:pos x="54" y="1559"/>
                  </a:cxn>
                  <a:cxn ang="0">
                    <a:pos x="96" y="1277"/>
                  </a:cxn>
                  <a:cxn ang="0">
                    <a:pos x="162" y="1001"/>
                  </a:cxn>
                  <a:cxn ang="0">
                    <a:pos x="239" y="731"/>
                  </a:cxn>
                  <a:cxn ang="0">
                    <a:pos x="335" y="480"/>
                  </a:cxn>
                  <a:cxn ang="0">
                    <a:pos x="449" y="234"/>
                  </a:cxn>
                  <a:cxn ang="0">
                    <a:pos x="574" y="0"/>
                  </a:cxn>
                  <a:cxn ang="0">
                    <a:pos x="562" y="0"/>
                  </a:cxn>
                  <a:cxn ang="0">
                    <a:pos x="437" y="234"/>
                  </a:cxn>
                  <a:cxn ang="0">
                    <a:pos x="323" y="480"/>
                  </a:cxn>
                  <a:cxn ang="0">
                    <a:pos x="227" y="737"/>
                  </a:cxn>
                  <a:cxn ang="0">
                    <a:pos x="150" y="1001"/>
                  </a:cxn>
                  <a:cxn ang="0">
                    <a:pos x="84" y="1277"/>
                  </a:cxn>
                  <a:cxn ang="0">
                    <a:pos x="42" y="1559"/>
                  </a:cxn>
                  <a:cxn ang="0">
                    <a:pos x="12" y="1852"/>
                  </a:cxn>
                  <a:cxn ang="0">
                    <a:pos x="0" y="2146"/>
                  </a:cxn>
                  <a:cxn ang="0">
                    <a:pos x="6" y="2434"/>
                  </a:cxn>
                  <a:cxn ang="0">
                    <a:pos x="30" y="2715"/>
                  </a:cxn>
                  <a:cxn ang="0">
                    <a:pos x="66" y="2997"/>
                  </a:cxn>
                  <a:cxn ang="0">
                    <a:pos x="120" y="3273"/>
                  </a:cxn>
                  <a:cxn ang="0">
                    <a:pos x="191" y="3549"/>
                  </a:cxn>
                  <a:cxn ang="0">
                    <a:pos x="275" y="3812"/>
                  </a:cxn>
                  <a:cxn ang="0">
                    <a:pos x="371" y="4070"/>
                  </a:cxn>
                  <a:cxn ang="0">
                    <a:pos x="484" y="4316"/>
                  </a:cxn>
                  <a:cxn ang="0">
                    <a:pos x="496" y="4316"/>
                  </a:cxn>
                  <a:cxn ang="0">
                    <a:pos x="383" y="4070"/>
                  </a:cxn>
                  <a:cxn ang="0">
                    <a:pos x="287" y="3812"/>
                  </a:cxn>
                  <a:cxn ang="0">
                    <a:pos x="203" y="3549"/>
                  </a:cxn>
                  <a:cxn ang="0">
                    <a:pos x="132" y="3273"/>
                  </a:cxn>
                  <a:cxn ang="0">
                    <a:pos x="78" y="2997"/>
                  </a:cxn>
                  <a:cxn ang="0">
                    <a:pos x="42" y="2715"/>
                  </a:cxn>
                  <a:cxn ang="0">
                    <a:pos x="18" y="2434"/>
                  </a:cxn>
                  <a:cxn ang="0">
                    <a:pos x="12" y="2146"/>
                  </a:cxn>
                  <a:cxn ang="0">
                    <a:pos x="12" y="2146"/>
                  </a:cxn>
                </a:cxnLst>
                <a:rect l="0" t="0" r="r" b="b"/>
                <a:pathLst>
                  <a:path w="574" h="4316">
                    <a:moveTo>
                      <a:pt x="12" y="2146"/>
                    </a:moveTo>
                    <a:lnTo>
                      <a:pt x="24" y="1846"/>
                    </a:lnTo>
                    <a:lnTo>
                      <a:pt x="54" y="1559"/>
                    </a:lnTo>
                    <a:lnTo>
                      <a:pt x="96" y="1277"/>
                    </a:lnTo>
                    <a:lnTo>
                      <a:pt x="162" y="1001"/>
                    </a:lnTo>
                    <a:lnTo>
                      <a:pt x="239" y="731"/>
                    </a:lnTo>
                    <a:lnTo>
                      <a:pt x="335" y="480"/>
                    </a:lnTo>
                    <a:lnTo>
                      <a:pt x="449" y="234"/>
                    </a:lnTo>
                    <a:lnTo>
                      <a:pt x="574" y="0"/>
                    </a:lnTo>
                    <a:lnTo>
                      <a:pt x="562" y="0"/>
                    </a:lnTo>
                    <a:lnTo>
                      <a:pt x="437" y="234"/>
                    </a:lnTo>
                    <a:lnTo>
                      <a:pt x="323" y="480"/>
                    </a:lnTo>
                    <a:lnTo>
                      <a:pt x="227" y="737"/>
                    </a:lnTo>
                    <a:lnTo>
                      <a:pt x="150" y="1001"/>
                    </a:lnTo>
                    <a:lnTo>
                      <a:pt x="84" y="1277"/>
                    </a:lnTo>
                    <a:lnTo>
                      <a:pt x="42" y="1559"/>
                    </a:lnTo>
                    <a:lnTo>
                      <a:pt x="12" y="1852"/>
                    </a:lnTo>
                    <a:lnTo>
                      <a:pt x="0" y="2146"/>
                    </a:lnTo>
                    <a:lnTo>
                      <a:pt x="6" y="2434"/>
                    </a:lnTo>
                    <a:lnTo>
                      <a:pt x="30" y="2715"/>
                    </a:lnTo>
                    <a:lnTo>
                      <a:pt x="66" y="2997"/>
                    </a:lnTo>
                    <a:lnTo>
                      <a:pt x="120" y="3273"/>
                    </a:lnTo>
                    <a:lnTo>
                      <a:pt x="191" y="3549"/>
                    </a:lnTo>
                    <a:lnTo>
                      <a:pt x="275" y="3812"/>
                    </a:lnTo>
                    <a:lnTo>
                      <a:pt x="371" y="4070"/>
                    </a:lnTo>
                    <a:lnTo>
                      <a:pt x="484" y="4316"/>
                    </a:lnTo>
                    <a:lnTo>
                      <a:pt x="496" y="4316"/>
                    </a:lnTo>
                    <a:lnTo>
                      <a:pt x="383" y="4070"/>
                    </a:lnTo>
                    <a:lnTo>
                      <a:pt x="287" y="3812"/>
                    </a:lnTo>
                    <a:lnTo>
                      <a:pt x="203" y="3549"/>
                    </a:lnTo>
                    <a:lnTo>
                      <a:pt x="132" y="3273"/>
                    </a:lnTo>
                    <a:lnTo>
                      <a:pt x="78" y="2997"/>
                    </a:lnTo>
                    <a:lnTo>
                      <a:pt x="42" y="2715"/>
                    </a:lnTo>
                    <a:lnTo>
                      <a:pt x="18" y="2434"/>
                    </a:lnTo>
                    <a:lnTo>
                      <a:pt x="12" y="2146"/>
                    </a:lnTo>
                    <a:lnTo>
                      <a:pt x="12" y="2146"/>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6402" name="Freeform 18">
                <a:extLst>
                  <a:ext uri="{FF2B5EF4-FFF2-40B4-BE49-F238E27FC236}">
                    <a16:creationId xmlns:a16="http://schemas.microsoft.com/office/drawing/2014/main" id="{C45FC13E-EC21-F6B4-5924-B1AA2007F214}"/>
                  </a:ext>
                </a:extLst>
              </p:cNvPr>
              <p:cNvSpPr>
                <a:spLocks/>
              </p:cNvSpPr>
              <p:nvPr userDrawn="1"/>
            </p:nvSpPr>
            <p:spPr bwMode="hidden">
              <a:xfrm>
                <a:off x="702" y="0"/>
                <a:ext cx="737" cy="4316"/>
              </a:xfrm>
              <a:custGeom>
                <a:avLst/>
                <a:gdLst/>
                <a:ahLst/>
                <a:cxnLst>
                  <a:cxn ang="0">
                    <a:pos x="12" y="2098"/>
                  </a:cxn>
                  <a:cxn ang="0">
                    <a:pos x="29" y="1798"/>
                  </a:cxn>
                  <a:cxn ang="0">
                    <a:pos x="71" y="1505"/>
                  </a:cxn>
                  <a:cxn ang="0">
                    <a:pos x="131" y="1223"/>
                  </a:cxn>
                  <a:cxn ang="0">
                    <a:pos x="215" y="941"/>
                  </a:cxn>
                  <a:cxn ang="0">
                    <a:pos x="316" y="689"/>
                  </a:cxn>
                  <a:cxn ang="0">
                    <a:pos x="442" y="444"/>
                  </a:cxn>
                  <a:cxn ang="0">
                    <a:pos x="580" y="216"/>
                  </a:cxn>
                  <a:cxn ang="0">
                    <a:pos x="735" y="0"/>
                  </a:cxn>
                  <a:cxn ang="0">
                    <a:pos x="723" y="0"/>
                  </a:cxn>
                  <a:cxn ang="0">
                    <a:pos x="568" y="210"/>
                  </a:cxn>
                  <a:cxn ang="0">
                    <a:pos x="430" y="438"/>
                  </a:cxn>
                  <a:cxn ang="0">
                    <a:pos x="311" y="683"/>
                  </a:cxn>
                  <a:cxn ang="0">
                    <a:pos x="209" y="941"/>
                  </a:cxn>
                  <a:cxn ang="0">
                    <a:pos x="125" y="1217"/>
                  </a:cxn>
                  <a:cxn ang="0">
                    <a:pos x="59" y="1505"/>
                  </a:cxn>
                  <a:cxn ang="0">
                    <a:pos x="18" y="1798"/>
                  </a:cxn>
                  <a:cxn ang="0">
                    <a:pos x="0" y="2098"/>
                  </a:cxn>
                  <a:cxn ang="0">
                    <a:pos x="6" y="2404"/>
                  </a:cxn>
                  <a:cxn ang="0">
                    <a:pos x="29" y="2709"/>
                  </a:cxn>
                  <a:cxn ang="0">
                    <a:pos x="77" y="3015"/>
                  </a:cxn>
                  <a:cxn ang="0">
                    <a:pos x="149" y="3315"/>
                  </a:cxn>
                  <a:cxn ang="0">
                    <a:pos x="227" y="3573"/>
                  </a:cxn>
                  <a:cxn ang="0">
                    <a:pos x="316" y="3824"/>
                  </a:cxn>
                  <a:cxn ang="0">
                    <a:pos x="424" y="4076"/>
                  </a:cxn>
                  <a:cxn ang="0">
                    <a:pos x="544" y="4316"/>
                  </a:cxn>
                  <a:cxn ang="0">
                    <a:pos x="556" y="4316"/>
                  </a:cxn>
                  <a:cxn ang="0">
                    <a:pos x="436" y="4076"/>
                  </a:cxn>
                  <a:cxn ang="0">
                    <a:pos x="328" y="3824"/>
                  </a:cxn>
                  <a:cxn ang="0">
                    <a:pos x="239" y="3573"/>
                  </a:cxn>
                  <a:cxn ang="0">
                    <a:pos x="161" y="3315"/>
                  </a:cxn>
                  <a:cxn ang="0">
                    <a:pos x="89" y="3015"/>
                  </a:cxn>
                  <a:cxn ang="0">
                    <a:pos x="41" y="2709"/>
                  </a:cxn>
                  <a:cxn ang="0">
                    <a:pos x="18" y="2404"/>
                  </a:cxn>
                  <a:cxn ang="0">
                    <a:pos x="12" y="2098"/>
                  </a:cxn>
                  <a:cxn ang="0">
                    <a:pos x="12" y="2098"/>
                  </a:cxn>
                </a:cxnLst>
                <a:rect l="0" t="0" r="r" b="b"/>
                <a:pathLst>
                  <a:path w="735" h="4316">
                    <a:moveTo>
                      <a:pt x="12" y="2098"/>
                    </a:moveTo>
                    <a:lnTo>
                      <a:pt x="29" y="1798"/>
                    </a:lnTo>
                    <a:lnTo>
                      <a:pt x="71" y="1505"/>
                    </a:lnTo>
                    <a:lnTo>
                      <a:pt x="131" y="1223"/>
                    </a:lnTo>
                    <a:lnTo>
                      <a:pt x="215" y="941"/>
                    </a:lnTo>
                    <a:lnTo>
                      <a:pt x="316" y="689"/>
                    </a:lnTo>
                    <a:lnTo>
                      <a:pt x="442" y="444"/>
                    </a:lnTo>
                    <a:lnTo>
                      <a:pt x="580" y="216"/>
                    </a:lnTo>
                    <a:lnTo>
                      <a:pt x="735" y="0"/>
                    </a:lnTo>
                    <a:lnTo>
                      <a:pt x="723" y="0"/>
                    </a:lnTo>
                    <a:lnTo>
                      <a:pt x="568" y="210"/>
                    </a:lnTo>
                    <a:lnTo>
                      <a:pt x="430" y="438"/>
                    </a:lnTo>
                    <a:lnTo>
                      <a:pt x="311" y="683"/>
                    </a:lnTo>
                    <a:lnTo>
                      <a:pt x="209" y="941"/>
                    </a:lnTo>
                    <a:lnTo>
                      <a:pt x="125" y="1217"/>
                    </a:lnTo>
                    <a:lnTo>
                      <a:pt x="59" y="1505"/>
                    </a:lnTo>
                    <a:lnTo>
                      <a:pt x="18" y="1798"/>
                    </a:lnTo>
                    <a:lnTo>
                      <a:pt x="0" y="2098"/>
                    </a:lnTo>
                    <a:lnTo>
                      <a:pt x="6" y="2404"/>
                    </a:lnTo>
                    <a:lnTo>
                      <a:pt x="29" y="2709"/>
                    </a:lnTo>
                    <a:lnTo>
                      <a:pt x="77" y="3015"/>
                    </a:lnTo>
                    <a:lnTo>
                      <a:pt x="149" y="3315"/>
                    </a:lnTo>
                    <a:lnTo>
                      <a:pt x="227" y="3573"/>
                    </a:lnTo>
                    <a:lnTo>
                      <a:pt x="316" y="3824"/>
                    </a:lnTo>
                    <a:lnTo>
                      <a:pt x="424" y="4076"/>
                    </a:lnTo>
                    <a:lnTo>
                      <a:pt x="544" y="4316"/>
                    </a:lnTo>
                    <a:lnTo>
                      <a:pt x="556" y="4316"/>
                    </a:lnTo>
                    <a:lnTo>
                      <a:pt x="436" y="4076"/>
                    </a:lnTo>
                    <a:lnTo>
                      <a:pt x="328" y="3824"/>
                    </a:lnTo>
                    <a:lnTo>
                      <a:pt x="239" y="3573"/>
                    </a:lnTo>
                    <a:lnTo>
                      <a:pt x="161" y="3315"/>
                    </a:lnTo>
                    <a:lnTo>
                      <a:pt x="89" y="3015"/>
                    </a:lnTo>
                    <a:lnTo>
                      <a:pt x="41" y="2709"/>
                    </a:lnTo>
                    <a:lnTo>
                      <a:pt x="18" y="2404"/>
                    </a:lnTo>
                    <a:lnTo>
                      <a:pt x="12" y="2098"/>
                    </a:lnTo>
                    <a:lnTo>
                      <a:pt x="12" y="209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sp>
            <p:nvSpPr>
              <p:cNvPr id="16403" name="Freeform 19">
                <a:extLst>
                  <a:ext uri="{FF2B5EF4-FFF2-40B4-BE49-F238E27FC236}">
                    <a16:creationId xmlns:a16="http://schemas.microsoft.com/office/drawing/2014/main" id="{1D91E487-3341-3F66-AC8D-E889A953AC65}"/>
                  </a:ext>
                </a:extLst>
              </p:cNvPr>
              <p:cNvSpPr>
                <a:spLocks/>
              </p:cNvSpPr>
              <p:nvPr userDrawn="1"/>
            </p:nvSpPr>
            <p:spPr bwMode="hidden">
              <a:xfrm>
                <a:off x="288" y="0"/>
                <a:ext cx="840" cy="4316"/>
              </a:xfrm>
              <a:custGeom>
                <a:avLst/>
                <a:gdLst/>
                <a:ahLst/>
                <a:cxnLst>
                  <a:cxn ang="0">
                    <a:pos x="18" y="1948"/>
                  </a:cxn>
                  <a:cxn ang="0">
                    <a:pos x="48" y="1708"/>
                  </a:cxn>
                  <a:cxn ang="0">
                    <a:pos x="96" y="1475"/>
                  </a:cxn>
                  <a:cxn ang="0">
                    <a:pos x="161" y="1235"/>
                  </a:cxn>
                  <a:cxn ang="0">
                    <a:pos x="251" y="995"/>
                  </a:cxn>
                  <a:cxn ang="0">
                    <a:pos x="365" y="755"/>
                  </a:cxn>
                  <a:cxn ang="0">
                    <a:pos x="496" y="510"/>
                  </a:cxn>
                  <a:cxn ang="0">
                    <a:pos x="658" y="258"/>
                  </a:cxn>
                  <a:cxn ang="0">
                    <a:pos x="741" y="132"/>
                  </a:cxn>
                  <a:cxn ang="0">
                    <a:pos x="837" y="0"/>
                  </a:cxn>
                  <a:cxn ang="0">
                    <a:pos x="825" y="0"/>
                  </a:cxn>
                  <a:cxn ang="0">
                    <a:pos x="729" y="132"/>
                  </a:cxn>
                  <a:cxn ang="0">
                    <a:pos x="640" y="258"/>
                  </a:cxn>
                  <a:cxn ang="0">
                    <a:pos x="562" y="384"/>
                  </a:cxn>
                  <a:cxn ang="0">
                    <a:pos x="484" y="510"/>
                  </a:cxn>
                  <a:cxn ang="0">
                    <a:pos x="353" y="755"/>
                  </a:cxn>
                  <a:cxn ang="0">
                    <a:pos x="239" y="995"/>
                  </a:cxn>
                  <a:cxn ang="0">
                    <a:pos x="150" y="1235"/>
                  </a:cxn>
                  <a:cxn ang="0">
                    <a:pos x="84" y="1469"/>
                  </a:cxn>
                  <a:cxn ang="0">
                    <a:pos x="36" y="1702"/>
                  </a:cxn>
                  <a:cxn ang="0">
                    <a:pos x="6" y="1942"/>
                  </a:cxn>
                  <a:cxn ang="0">
                    <a:pos x="0" y="2200"/>
                  </a:cxn>
                  <a:cxn ang="0">
                    <a:pos x="12" y="2470"/>
                  </a:cxn>
                  <a:cxn ang="0">
                    <a:pos x="48" y="2739"/>
                  </a:cxn>
                  <a:cxn ang="0">
                    <a:pos x="114" y="3027"/>
                  </a:cxn>
                  <a:cxn ang="0">
                    <a:pos x="150" y="3171"/>
                  </a:cxn>
                  <a:cxn ang="0">
                    <a:pos x="197" y="3321"/>
                  </a:cxn>
                  <a:cxn ang="0">
                    <a:pos x="245" y="3477"/>
                  </a:cxn>
                  <a:cxn ang="0">
                    <a:pos x="305" y="3639"/>
                  </a:cxn>
                  <a:cxn ang="0">
                    <a:pos x="365" y="3800"/>
                  </a:cxn>
                  <a:cxn ang="0">
                    <a:pos x="437" y="3968"/>
                  </a:cxn>
                  <a:cxn ang="0">
                    <a:pos x="508" y="4136"/>
                  </a:cxn>
                  <a:cxn ang="0">
                    <a:pos x="592" y="4316"/>
                  </a:cxn>
                  <a:cxn ang="0">
                    <a:pos x="604" y="4316"/>
                  </a:cxn>
                  <a:cxn ang="0">
                    <a:pos x="520" y="4136"/>
                  </a:cxn>
                  <a:cxn ang="0">
                    <a:pos x="448" y="3968"/>
                  </a:cxn>
                  <a:cxn ang="0">
                    <a:pos x="377" y="3800"/>
                  </a:cxn>
                  <a:cxn ang="0">
                    <a:pos x="317" y="3639"/>
                  </a:cxn>
                  <a:cxn ang="0">
                    <a:pos x="257" y="3477"/>
                  </a:cxn>
                  <a:cxn ang="0">
                    <a:pos x="209" y="3327"/>
                  </a:cxn>
                  <a:cxn ang="0">
                    <a:pos x="161" y="3171"/>
                  </a:cxn>
                  <a:cxn ang="0">
                    <a:pos x="126" y="3027"/>
                  </a:cxn>
                  <a:cxn ang="0">
                    <a:pos x="60" y="2739"/>
                  </a:cxn>
                  <a:cxn ang="0">
                    <a:pos x="24" y="2470"/>
                  </a:cxn>
                  <a:cxn ang="0">
                    <a:pos x="12" y="2206"/>
                  </a:cxn>
                  <a:cxn ang="0">
                    <a:pos x="18" y="1948"/>
                  </a:cxn>
                  <a:cxn ang="0">
                    <a:pos x="18" y="1948"/>
                  </a:cxn>
                </a:cxnLst>
                <a:rect l="0" t="0" r="r" b="b"/>
                <a:pathLst>
                  <a:path w="837" h="4316">
                    <a:moveTo>
                      <a:pt x="18" y="1948"/>
                    </a:moveTo>
                    <a:lnTo>
                      <a:pt x="48" y="1708"/>
                    </a:lnTo>
                    <a:lnTo>
                      <a:pt x="96" y="1475"/>
                    </a:lnTo>
                    <a:lnTo>
                      <a:pt x="161" y="1235"/>
                    </a:lnTo>
                    <a:lnTo>
                      <a:pt x="251" y="995"/>
                    </a:lnTo>
                    <a:lnTo>
                      <a:pt x="365" y="755"/>
                    </a:lnTo>
                    <a:lnTo>
                      <a:pt x="496" y="510"/>
                    </a:lnTo>
                    <a:lnTo>
                      <a:pt x="658" y="258"/>
                    </a:lnTo>
                    <a:lnTo>
                      <a:pt x="741" y="132"/>
                    </a:lnTo>
                    <a:lnTo>
                      <a:pt x="837" y="0"/>
                    </a:lnTo>
                    <a:lnTo>
                      <a:pt x="825" y="0"/>
                    </a:lnTo>
                    <a:lnTo>
                      <a:pt x="729" y="132"/>
                    </a:lnTo>
                    <a:lnTo>
                      <a:pt x="640" y="258"/>
                    </a:lnTo>
                    <a:lnTo>
                      <a:pt x="562" y="384"/>
                    </a:lnTo>
                    <a:lnTo>
                      <a:pt x="484" y="510"/>
                    </a:lnTo>
                    <a:lnTo>
                      <a:pt x="353" y="755"/>
                    </a:lnTo>
                    <a:lnTo>
                      <a:pt x="239" y="995"/>
                    </a:lnTo>
                    <a:lnTo>
                      <a:pt x="150" y="1235"/>
                    </a:lnTo>
                    <a:lnTo>
                      <a:pt x="84" y="1469"/>
                    </a:lnTo>
                    <a:lnTo>
                      <a:pt x="36" y="1702"/>
                    </a:lnTo>
                    <a:lnTo>
                      <a:pt x="6" y="1942"/>
                    </a:lnTo>
                    <a:lnTo>
                      <a:pt x="0" y="2200"/>
                    </a:lnTo>
                    <a:lnTo>
                      <a:pt x="12" y="2470"/>
                    </a:lnTo>
                    <a:lnTo>
                      <a:pt x="48" y="2739"/>
                    </a:lnTo>
                    <a:lnTo>
                      <a:pt x="114" y="3027"/>
                    </a:lnTo>
                    <a:lnTo>
                      <a:pt x="150" y="3171"/>
                    </a:lnTo>
                    <a:lnTo>
                      <a:pt x="197" y="3321"/>
                    </a:lnTo>
                    <a:lnTo>
                      <a:pt x="245" y="3477"/>
                    </a:lnTo>
                    <a:lnTo>
                      <a:pt x="305" y="3639"/>
                    </a:lnTo>
                    <a:lnTo>
                      <a:pt x="365" y="3800"/>
                    </a:lnTo>
                    <a:lnTo>
                      <a:pt x="437" y="3968"/>
                    </a:lnTo>
                    <a:lnTo>
                      <a:pt x="508" y="4136"/>
                    </a:lnTo>
                    <a:lnTo>
                      <a:pt x="592" y="4316"/>
                    </a:lnTo>
                    <a:lnTo>
                      <a:pt x="604" y="4316"/>
                    </a:lnTo>
                    <a:lnTo>
                      <a:pt x="520" y="4136"/>
                    </a:lnTo>
                    <a:lnTo>
                      <a:pt x="448" y="3968"/>
                    </a:lnTo>
                    <a:lnTo>
                      <a:pt x="377" y="3800"/>
                    </a:lnTo>
                    <a:lnTo>
                      <a:pt x="317" y="3639"/>
                    </a:lnTo>
                    <a:lnTo>
                      <a:pt x="257" y="3477"/>
                    </a:lnTo>
                    <a:lnTo>
                      <a:pt x="209" y="3327"/>
                    </a:lnTo>
                    <a:lnTo>
                      <a:pt x="161" y="3171"/>
                    </a:lnTo>
                    <a:lnTo>
                      <a:pt x="126" y="3027"/>
                    </a:lnTo>
                    <a:lnTo>
                      <a:pt x="60" y="2739"/>
                    </a:lnTo>
                    <a:lnTo>
                      <a:pt x="24" y="2470"/>
                    </a:lnTo>
                    <a:lnTo>
                      <a:pt x="12" y="2206"/>
                    </a:lnTo>
                    <a:lnTo>
                      <a:pt x="18" y="1948"/>
                    </a:lnTo>
                    <a:lnTo>
                      <a:pt x="18" y="1948"/>
                    </a:lnTo>
                    <a:close/>
                  </a:path>
                </a:pathLst>
              </a:custGeom>
              <a:gradFill rotWithShape="0">
                <a:gsLst>
                  <a:gs pos="0">
                    <a:schemeClr val="bg1"/>
                  </a:gs>
                  <a:gs pos="100000">
                    <a:schemeClr val="bg1">
                      <a:gamma/>
                      <a:shade val="66667"/>
                      <a:invGamma/>
                    </a:schemeClr>
                  </a:gs>
                </a:gsLst>
                <a:lin ang="5400000" scaled="1"/>
              </a:gradFill>
              <a:ln w="9525">
                <a:noFill/>
                <a:round/>
                <a:headEnd/>
                <a:tailEnd/>
              </a:ln>
            </p:spPr>
            <p:txBody>
              <a:bodyPr/>
              <a:lstStyle/>
              <a:p>
                <a:pPr>
                  <a:defRPr/>
                </a:pPr>
                <a:endParaRPr lang="en-US"/>
              </a:p>
            </p:txBody>
          </p:sp>
        </p:grpSp>
        <p:sp>
          <p:nvSpPr>
            <p:cNvPr id="16404" name="Freeform 20">
              <a:extLst>
                <a:ext uri="{FF2B5EF4-FFF2-40B4-BE49-F238E27FC236}">
                  <a16:creationId xmlns:a16="http://schemas.microsoft.com/office/drawing/2014/main" id="{018B63D9-6667-BD5A-FAC4-EE28526114B6}"/>
                </a:ext>
              </a:extLst>
            </p:cNvPr>
            <p:cNvSpPr>
              <a:spLocks/>
            </p:cNvSpPr>
            <p:nvPr/>
          </p:nvSpPr>
          <p:spPr bwMode="hidden">
            <a:xfrm>
              <a:off x="6" y="2901"/>
              <a:ext cx="606" cy="1415"/>
            </a:xfrm>
            <a:custGeom>
              <a:avLst/>
              <a:gdLst/>
              <a:ahLst/>
              <a:cxnLst>
                <a:cxn ang="0">
                  <a:pos x="0" y="54"/>
                </a:cxn>
                <a:cxn ang="0">
                  <a:pos x="42" y="228"/>
                </a:cxn>
                <a:cxn ang="0">
                  <a:pos x="96" y="402"/>
                </a:cxn>
                <a:cxn ang="0">
                  <a:pos x="161" y="576"/>
                </a:cxn>
                <a:cxn ang="0">
                  <a:pos x="227" y="744"/>
                </a:cxn>
                <a:cxn ang="0">
                  <a:pos x="305" y="917"/>
                </a:cxn>
                <a:cxn ang="0">
                  <a:pos x="389" y="1085"/>
                </a:cxn>
                <a:cxn ang="0">
                  <a:pos x="484" y="1253"/>
                </a:cxn>
                <a:cxn ang="0">
                  <a:pos x="586" y="1415"/>
                </a:cxn>
                <a:cxn ang="0">
                  <a:pos x="604" y="1415"/>
                </a:cxn>
                <a:cxn ang="0">
                  <a:pos x="496" y="1247"/>
                </a:cxn>
                <a:cxn ang="0">
                  <a:pos x="401" y="1073"/>
                </a:cxn>
                <a:cxn ang="0">
                  <a:pos x="311" y="899"/>
                </a:cxn>
                <a:cxn ang="0">
                  <a:pos x="233" y="720"/>
                </a:cxn>
                <a:cxn ang="0">
                  <a:pos x="161" y="546"/>
                </a:cxn>
                <a:cxn ang="0">
                  <a:pos x="102" y="366"/>
                </a:cxn>
                <a:cxn ang="0">
                  <a:pos x="48" y="180"/>
                </a:cxn>
                <a:cxn ang="0">
                  <a:pos x="0" y="0"/>
                </a:cxn>
                <a:cxn ang="0">
                  <a:pos x="0" y="54"/>
                </a:cxn>
                <a:cxn ang="0">
                  <a:pos x="0" y="54"/>
                </a:cxn>
              </a:cxnLst>
              <a:rect l="0" t="0" r="r" b="b"/>
              <a:pathLst>
                <a:path w="604" h="1415">
                  <a:moveTo>
                    <a:pt x="0" y="54"/>
                  </a:moveTo>
                  <a:lnTo>
                    <a:pt x="42" y="228"/>
                  </a:lnTo>
                  <a:lnTo>
                    <a:pt x="96" y="402"/>
                  </a:lnTo>
                  <a:lnTo>
                    <a:pt x="161" y="576"/>
                  </a:lnTo>
                  <a:lnTo>
                    <a:pt x="227" y="744"/>
                  </a:lnTo>
                  <a:lnTo>
                    <a:pt x="305" y="917"/>
                  </a:lnTo>
                  <a:lnTo>
                    <a:pt x="389" y="1085"/>
                  </a:lnTo>
                  <a:lnTo>
                    <a:pt x="484" y="1253"/>
                  </a:lnTo>
                  <a:lnTo>
                    <a:pt x="586" y="1415"/>
                  </a:lnTo>
                  <a:lnTo>
                    <a:pt x="604" y="1415"/>
                  </a:lnTo>
                  <a:lnTo>
                    <a:pt x="496" y="1247"/>
                  </a:lnTo>
                  <a:lnTo>
                    <a:pt x="401" y="1073"/>
                  </a:lnTo>
                  <a:lnTo>
                    <a:pt x="311" y="899"/>
                  </a:lnTo>
                  <a:lnTo>
                    <a:pt x="233" y="720"/>
                  </a:lnTo>
                  <a:lnTo>
                    <a:pt x="161" y="546"/>
                  </a:lnTo>
                  <a:lnTo>
                    <a:pt x="102" y="366"/>
                  </a:lnTo>
                  <a:lnTo>
                    <a:pt x="48" y="180"/>
                  </a:lnTo>
                  <a:lnTo>
                    <a:pt x="0" y="0"/>
                  </a:lnTo>
                  <a:lnTo>
                    <a:pt x="0" y="54"/>
                  </a:lnTo>
                  <a:lnTo>
                    <a:pt x="0" y="54"/>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6405" name="Freeform 21">
              <a:extLst>
                <a:ext uri="{FF2B5EF4-FFF2-40B4-BE49-F238E27FC236}">
                  <a16:creationId xmlns:a16="http://schemas.microsoft.com/office/drawing/2014/main" id="{DE858024-C03A-9FB6-1918-892CB5287FC9}"/>
                </a:ext>
              </a:extLst>
            </p:cNvPr>
            <p:cNvSpPr>
              <a:spLocks/>
            </p:cNvSpPr>
            <p:nvPr/>
          </p:nvSpPr>
          <p:spPr bwMode="hidden">
            <a:xfrm>
              <a:off x="6" y="3890"/>
              <a:ext cx="228" cy="426"/>
            </a:xfrm>
            <a:custGeom>
              <a:avLst/>
              <a:gdLst/>
              <a:ahLst/>
              <a:cxnLst>
                <a:cxn ang="0">
                  <a:pos x="0" y="30"/>
                </a:cxn>
                <a:cxn ang="0">
                  <a:pos x="108" y="240"/>
                </a:cxn>
                <a:cxn ang="0">
                  <a:pos x="215" y="426"/>
                </a:cxn>
                <a:cxn ang="0">
                  <a:pos x="227" y="426"/>
                </a:cxn>
                <a:cxn ang="0">
                  <a:pos x="167" y="330"/>
                </a:cxn>
                <a:cxn ang="0">
                  <a:pos x="114" y="222"/>
                </a:cxn>
                <a:cxn ang="0">
                  <a:pos x="0" y="0"/>
                </a:cxn>
                <a:cxn ang="0">
                  <a:pos x="0" y="30"/>
                </a:cxn>
                <a:cxn ang="0">
                  <a:pos x="0" y="30"/>
                </a:cxn>
              </a:cxnLst>
              <a:rect l="0" t="0" r="r" b="b"/>
              <a:pathLst>
                <a:path w="227" h="426">
                  <a:moveTo>
                    <a:pt x="0" y="30"/>
                  </a:moveTo>
                  <a:lnTo>
                    <a:pt x="108" y="240"/>
                  </a:lnTo>
                  <a:lnTo>
                    <a:pt x="215" y="426"/>
                  </a:lnTo>
                  <a:lnTo>
                    <a:pt x="227" y="426"/>
                  </a:lnTo>
                  <a:lnTo>
                    <a:pt x="167" y="330"/>
                  </a:lnTo>
                  <a:lnTo>
                    <a:pt x="114" y="222"/>
                  </a:lnTo>
                  <a:lnTo>
                    <a:pt x="0" y="0"/>
                  </a:lnTo>
                  <a:lnTo>
                    <a:pt x="0" y="30"/>
                  </a:lnTo>
                  <a:lnTo>
                    <a:pt x="0" y="30"/>
                  </a:lnTo>
                  <a:close/>
                </a:path>
              </a:pathLst>
            </a:custGeom>
            <a:gradFill rotWithShape="0">
              <a:gsLst>
                <a:gs pos="0">
                  <a:schemeClr val="bg2"/>
                </a:gs>
                <a:gs pos="100000">
                  <a:schemeClr val="bg2">
                    <a:gamma/>
                    <a:shade val="60784"/>
                    <a:invGamma/>
                  </a:schemeClr>
                </a:gs>
              </a:gsLst>
              <a:lin ang="5400000" scaled="1"/>
            </a:gradFill>
            <a:ln w="9525">
              <a:noFill/>
              <a:round/>
              <a:headEnd/>
              <a:tailEnd/>
            </a:ln>
          </p:spPr>
          <p:txBody>
            <a:bodyPr/>
            <a:lstStyle/>
            <a:p>
              <a:pPr>
                <a:defRPr/>
              </a:pPr>
              <a:endParaRPr lang="en-US"/>
            </a:p>
          </p:txBody>
        </p:sp>
        <p:sp>
          <p:nvSpPr>
            <p:cNvPr id="16406" name="Freeform 22">
              <a:extLst>
                <a:ext uri="{FF2B5EF4-FFF2-40B4-BE49-F238E27FC236}">
                  <a16:creationId xmlns:a16="http://schemas.microsoft.com/office/drawing/2014/main" id="{CAD486E4-4BA9-C568-98F4-4B9920327A29}"/>
                </a:ext>
              </a:extLst>
            </p:cNvPr>
            <p:cNvSpPr>
              <a:spLocks/>
            </p:cNvSpPr>
            <p:nvPr/>
          </p:nvSpPr>
          <p:spPr bwMode="hidden">
            <a:xfrm>
              <a:off x="4776" y="0"/>
              <a:ext cx="984" cy="1786"/>
            </a:xfrm>
            <a:custGeom>
              <a:avLst/>
              <a:gdLst/>
              <a:ahLst/>
              <a:cxnLst>
                <a:cxn ang="0">
                  <a:pos x="981" y="1786"/>
                </a:cxn>
                <a:cxn ang="0">
                  <a:pos x="981" y="1720"/>
                </a:cxn>
                <a:cxn ang="0">
                  <a:pos x="969" y="1666"/>
                </a:cxn>
                <a:cxn ang="0">
                  <a:pos x="957" y="1613"/>
                </a:cxn>
                <a:cxn ang="0">
                  <a:pos x="921" y="1487"/>
                </a:cxn>
                <a:cxn ang="0">
                  <a:pos x="885" y="1361"/>
                </a:cxn>
                <a:cxn ang="0">
                  <a:pos x="796" y="1121"/>
                </a:cxn>
                <a:cxn ang="0">
                  <a:pos x="682" y="899"/>
                </a:cxn>
                <a:cxn ang="0">
                  <a:pos x="562" y="689"/>
                </a:cxn>
                <a:cxn ang="0">
                  <a:pos x="431" y="498"/>
                </a:cxn>
                <a:cxn ang="0">
                  <a:pos x="293" y="318"/>
                </a:cxn>
                <a:cxn ang="0">
                  <a:pos x="150" y="150"/>
                </a:cxn>
                <a:cxn ang="0">
                  <a:pos x="12" y="0"/>
                </a:cxn>
                <a:cxn ang="0">
                  <a:pos x="0" y="0"/>
                </a:cxn>
                <a:cxn ang="0">
                  <a:pos x="138" y="150"/>
                </a:cxn>
                <a:cxn ang="0">
                  <a:pos x="275" y="318"/>
                </a:cxn>
                <a:cxn ang="0">
                  <a:pos x="413" y="498"/>
                </a:cxn>
                <a:cxn ang="0">
                  <a:pos x="545" y="689"/>
                </a:cxn>
                <a:cxn ang="0">
                  <a:pos x="670" y="899"/>
                </a:cxn>
                <a:cxn ang="0">
                  <a:pos x="778" y="1121"/>
                </a:cxn>
                <a:cxn ang="0">
                  <a:pos x="873" y="1361"/>
                </a:cxn>
                <a:cxn ang="0">
                  <a:pos x="909" y="1487"/>
                </a:cxn>
                <a:cxn ang="0">
                  <a:pos x="945" y="1619"/>
                </a:cxn>
                <a:cxn ang="0">
                  <a:pos x="963" y="1702"/>
                </a:cxn>
                <a:cxn ang="0">
                  <a:pos x="981" y="1786"/>
                </a:cxn>
                <a:cxn ang="0">
                  <a:pos x="981" y="1786"/>
                </a:cxn>
              </a:cxnLst>
              <a:rect l="0" t="0" r="r" b="b"/>
              <a:pathLst>
                <a:path w="981" h="1786">
                  <a:moveTo>
                    <a:pt x="981" y="1786"/>
                  </a:moveTo>
                  <a:lnTo>
                    <a:pt x="981" y="1720"/>
                  </a:lnTo>
                  <a:lnTo>
                    <a:pt x="969" y="1666"/>
                  </a:lnTo>
                  <a:lnTo>
                    <a:pt x="957" y="1613"/>
                  </a:lnTo>
                  <a:lnTo>
                    <a:pt x="921" y="1487"/>
                  </a:lnTo>
                  <a:lnTo>
                    <a:pt x="885" y="1361"/>
                  </a:lnTo>
                  <a:lnTo>
                    <a:pt x="796" y="1121"/>
                  </a:lnTo>
                  <a:lnTo>
                    <a:pt x="682" y="899"/>
                  </a:lnTo>
                  <a:lnTo>
                    <a:pt x="562" y="689"/>
                  </a:lnTo>
                  <a:lnTo>
                    <a:pt x="431" y="498"/>
                  </a:lnTo>
                  <a:lnTo>
                    <a:pt x="293" y="318"/>
                  </a:lnTo>
                  <a:lnTo>
                    <a:pt x="150" y="150"/>
                  </a:lnTo>
                  <a:lnTo>
                    <a:pt x="12" y="0"/>
                  </a:lnTo>
                  <a:lnTo>
                    <a:pt x="0" y="0"/>
                  </a:lnTo>
                  <a:lnTo>
                    <a:pt x="138" y="150"/>
                  </a:lnTo>
                  <a:lnTo>
                    <a:pt x="275" y="318"/>
                  </a:lnTo>
                  <a:lnTo>
                    <a:pt x="413" y="498"/>
                  </a:lnTo>
                  <a:lnTo>
                    <a:pt x="545" y="689"/>
                  </a:lnTo>
                  <a:lnTo>
                    <a:pt x="670" y="899"/>
                  </a:lnTo>
                  <a:lnTo>
                    <a:pt x="778" y="1121"/>
                  </a:lnTo>
                  <a:lnTo>
                    <a:pt x="873" y="1361"/>
                  </a:lnTo>
                  <a:lnTo>
                    <a:pt x="909" y="1487"/>
                  </a:lnTo>
                  <a:lnTo>
                    <a:pt x="945" y="1619"/>
                  </a:lnTo>
                  <a:lnTo>
                    <a:pt x="963" y="1702"/>
                  </a:lnTo>
                  <a:lnTo>
                    <a:pt x="981" y="1786"/>
                  </a:lnTo>
                  <a:lnTo>
                    <a:pt x="981" y="1786"/>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6407" name="Freeform 23">
              <a:extLst>
                <a:ext uri="{FF2B5EF4-FFF2-40B4-BE49-F238E27FC236}">
                  <a16:creationId xmlns:a16="http://schemas.microsoft.com/office/drawing/2014/main" id="{EC63030F-CD0D-87C0-1843-9AA721031644}"/>
                </a:ext>
              </a:extLst>
            </p:cNvPr>
            <p:cNvSpPr>
              <a:spLocks/>
            </p:cNvSpPr>
            <p:nvPr/>
          </p:nvSpPr>
          <p:spPr bwMode="hidden">
            <a:xfrm>
              <a:off x="5041" y="0"/>
              <a:ext cx="719" cy="845"/>
            </a:xfrm>
            <a:custGeom>
              <a:avLst/>
              <a:gdLst/>
              <a:ahLst/>
              <a:cxnLst>
                <a:cxn ang="0">
                  <a:pos x="717" y="845"/>
                </a:cxn>
                <a:cxn ang="0">
                  <a:pos x="717" y="821"/>
                </a:cxn>
                <a:cxn ang="0">
                  <a:pos x="574" y="605"/>
                </a:cxn>
                <a:cxn ang="0">
                  <a:pos x="406" y="396"/>
                </a:cxn>
                <a:cxn ang="0">
                  <a:pos x="221" y="192"/>
                </a:cxn>
                <a:cxn ang="0">
                  <a:pos x="17" y="0"/>
                </a:cxn>
                <a:cxn ang="0">
                  <a:pos x="0" y="0"/>
                </a:cxn>
                <a:cxn ang="0">
                  <a:pos x="209" y="198"/>
                </a:cxn>
                <a:cxn ang="0">
                  <a:pos x="400" y="408"/>
                </a:cxn>
                <a:cxn ang="0">
                  <a:pos x="568" y="623"/>
                </a:cxn>
                <a:cxn ang="0">
                  <a:pos x="717" y="845"/>
                </a:cxn>
                <a:cxn ang="0">
                  <a:pos x="717" y="845"/>
                </a:cxn>
              </a:cxnLst>
              <a:rect l="0" t="0" r="r" b="b"/>
              <a:pathLst>
                <a:path w="717" h="845">
                  <a:moveTo>
                    <a:pt x="717" y="845"/>
                  </a:moveTo>
                  <a:lnTo>
                    <a:pt x="717" y="821"/>
                  </a:lnTo>
                  <a:lnTo>
                    <a:pt x="574" y="605"/>
                  </a:lnTo>
                  <a:lnTo>
                    <a:pt x="406" y="396"/>
                  </a:lnTo>
                  <a:lnTo>
                    <a:pt x="221" y="192"/>
                  </a:lnTo>
                  <a:lnTo>
                    <a:pt x="17" y="0"/>
                  </a:lnTo>
                  <a:lnTo>
                    <a:pt x="0" y="0"/>
                  </a:lnTo>
                  <a:lnTo>
                    <a:pt x="209" y="198"/>
                  </a:lnTo>
                  <a:lnTo>
                    <a:pt x="400" y="408"/>
                  </a:lnTo>
                  <a:lnTo>
                    <a:pt x="568" y="623"/>
                  </a:lnTo>
                  <a:lnTo>
                    <a:pt x="717" y="845"/>
                  </a:lnTo>
                  <a:lnTo>
                    <a:pt x="717" y="845"/>
                  </a:lnTo>
                  <a:close/>
                </a:path>
              </a:pathLst>
            </a:custGeom>
            <a:solidFill>
              <a:schemeClr val="bg1"/>
            </a:solidFill>
            <a:ln w="9525">
              <a:noFill/>
              <a:round/>
              <a:headEnd/>
              <a:tailEnd/>
            </a:ln>
          </p:spPr>
          <p:txBody>
            <a:bodyPr/>
            <a:lstStyle/>
            <a:p>
              <a:pPr>
                <a:defRPr/>
              </a:pPr>
              <a:endParaRPr lang="en-US"/>
            </a:p>
          </p:txBody>
        </p:sp>
        <p:sp>
          <p:nvSpPr>
            <p:cNvPr id="16408" name="Freeform 24">
              <a:extLst>
                <a:ext uri="{FF2B5EF4-FFF2-40B4-BE49-F238E27FC236}">
                  <a16:creationId xmlns:a16="http://schemas.microsoft.com/office/drawing/2014/main" id="{9775CF82-E320-38ED-1DBB-5ECCFDD83C0A}"/>
                </a:ext>
              </a:extLst>
            </p:cNvPr>
            <p:cNvSpPr>
              <a:spLocks/>
            </p:cNvSpPr>
            <p:nvPr/>
          </p:nvSpPr>
          <p:spPr bwMode="hidden">
            <a:xfrm>
              <a:off x="5352" y="0"/>
              <a:ext cx="408" cy="414"/>
            </a:xfrm>
            <a:custGeom>
              <a:avLst/>
              <a:gdLst/>
              <a:ahLst/>
              <a:cxnLst>
                <a:cxn ang="0">
                  <a:pos x="407" y="414"/>
                </a:cxn>
                <a:cxn ang="0">
                  <a:pos x="407" y="396"/>
                </a:cxn>
                <a:cxn ang="0">
                  <a:pos x="222" y="192"/>
                </a:cxn>
                <a:cxn ang="0">
                  <a:pos x="12" y="0"/>
                </a:cxn>
                <a:cxn ang="0">
                  <a:pos x="0" y="0"/>
                </a:cxn>
                <a:cxn ang="0">
                  <a:pos x="108" y="102"/>
                </a:cxn>
                <a:cxn ang="0">
                  <a:pos x="216" y="204"/>
                </a:cxn>
                <a:cxn ang="0">
                  <a:pos x="407" y="414"/>
                </a:cxn>
                <a:cxn ang="0">
                  <a:pos x="407" y="414"/>
                </a:cxn>
              </a:cxnLst>
              <a:rect l="0" t="0" r="r" b="b"/>
              <a:pathLst>
                <a:path w="407" h="414">
                  <a:moveTo>
                    <a:pt x="407" y="414"/>
                  </a:moveTo>
                  <a:lnTo>
                    <a:pt x="407" y="396"/>
                  </a:lnTo>
                  <a:lnTo>
                    <a:pt x="222" y="192"/>
                  </a:lnTo>
                  <a:lnTo>
                    <a:pt x="12" y="0"/>
                  </a:lnTo>
                  <a:lnTo>
                    <a:pt x="0" y="0"/>
                  </a:lnTo>
                  <a:lnTo>
                    <a:pt x="108" y="102"/>
                  </a:lnTo>
                  <a:lnTo>
                    <a:pt x="216" y="204"/>
                  </a:lnTo>
                  <a:lnTo>
                    <a:pt x="407" y="414"/>
                  </a:lnTo>
                  <a:lnTo>
                    <a:pt x="407" y="414"/>
                  </a:lnTo>
                  <a:close/>
                </a:path>
              </a:pathLst>
            </a:custGeom>
            <a:solidFill>
              <a:schemeClr val="bg1"/>
            </a:solidFill>
            <a:ln w="9525">
              <a:noFill/>
              <a:round/>
              <a:headEnd/>
              <a:tailEnd/>
            </a:ln>
          </p:spPr>
          <p:txBody>
            <a:bodyPr/>
            <a:lstStyle/>
            <a:p>
              <a:pPr>
                <a:defRPr/>
              </a:pPr>
              <a:endParaRPr lang="en-US"/>
            </a:p>
          </p:txBody>
        </p:sp>
        <p:sp>
          <p:nvSpPr>
            <p:cNvPr id="16409" name="Freeform 25">
              <a:extLst>
                <a:ext uri="{FF2B5EF4-FFF2-40B4-BE49-F238E27FC236}">
                  <a16:creationId xmlns:a16="http://schemas.microsoft.com/office/drawing/2014/main" id="{C01E1B1B-5462-212C-30D3-4F34683C1161}"/>
                </a:ext>
              </a:extLst>
            </p:cNvPr>
            <p:cNvSpPr>
              <a:spLocks/>
            </p:cNvSpPr>
            <p:nvPr/>
          </p:nvSpPr>
          <p:spPr bwMode="hidden">
            <a:xfrm>
              <a:off x="6" y="0"/>
              <a:ext cx="858" cy="1409"/>
            </a:xfrm>
            <a:custGeom>
              <a:avLst/>
              <a:gdLst/>
              <a:ahLst/>
              <a:cxnLst>
                <a:cxn ang="0">
                  <a:pos x="0" y="1361"/>
                </a:cxn>
                <a:cxn ang="0">
                  <a:pos x="0" y="1409"/>
                </a:cxn>
                <a:cxn ang="0">
                  <a:pos x="54" y="1211"/>
                </a:cxn>
                <a:cxn ang="0">
                  <a:pos x="126" y="1013"/>
                </a:cxn>
                <a:cxn ang="0">
                  <a:pos x="215" y="827"/>
                </a:cxn>
                <a:cxn ang="0">
                  <a:pos x="311" y="647"/>
                </a:cxn>
                <a:cxn ang="0">
                  <a:pos x="431" y="474"/>
                </a:cxn>
                <a:cxn ang="0">
                  <a:pos x="556" y="312"/>
                </a:cxn>
                <a:cxn ang="0">
                  <a:pos x="700" y="150"/>
                </a:cxn>
                <a:cxn ang="0">
                  <a:pos x="855" y="0"/>
                </a:cxn>
                <a:cxn ang="0">
                  <a:pos x="837" y="0"/>
                </a:cxn>
                <a:cxn ang="0">
                  <a:pos x="688" y="144"/>
                </a:cxn>
                <a:cxn ang="0">
                  <a:pos x="550" y="300"/>
                </a:cxn>
                <a:cxn ang="0">
                  <a:pos x="425" y="462"/>
                </a:cxn>
                <a:cxn ang="0">
                  <a:pos x="311" y="629"/>
                </a:cxn>
                <a:cxn ang="0">
                  <a:pos x="215" y="803"/>
                </a:cxn>
                <a:cxn ang="0">
                  <a:pos x="132" y="983"/>
                </a:cxn>
                <a:cxn ang="0">
                  <a:pos x="60" y="1169"/>
                </a:cxn>
                <a:cxn ang="0">
                  <a:pos x="0" y="1361"/>
                </a:cxn>
                <a:cxn ang="0">
                  <a:pos x="0" y="1361"/>
                </a:cxn>
              </a:cxnLst>
              <a:rect l="0" t="0" r="r" b="b"/>
              <a:pathLst>
                <a:path w="855" h="1409">
                  <a:moveTo>
                    <a:pt x="0" y="1361"/>
                  </a:moveTo>
                  <a:lnTo>
                    <a:pt x="0" y="1409"/>
                  </a:lnTo>
                  <a:lnTo>
                    <a:pt x="54" y="1211"/>
                  </a:lnTo>
                  <a:lnTo>
                    <a:pt x="126" y="1013"/>
                  </a:lnTo>
                  <a:lnTo>
                    <a:pt x="215" y="827"/>
                  </a:lnTo>
                  <a:lnTo>
                    <a:pt x="311" y="647"/>
                  </a:lnTo>
                  <a:lnTo>
                    <a:pt x="431" y="474"/>
                  </a:lnTo>
                  <a:lnTo>
                    <a:pt x="556" y="312"/>
                  </a:lnTo>
                  <a:lnTo>
                    <a:pt x="700" y="150"/>
                  </a:lnTo>
                  <a:lnTo>
                    <a:pt x="855" y="0"/>
                  </a:lnTo>
                  <a:lnTo>
                    <a:pt x="837" y="0"/>
                  </a:lnTo>
                  <a:lnTo>
                    <a:pt x="688" y="144"/>
                  </a:lnTo>
                  <a:lnTo>
                    <a:pt x="550" y="300"/>
                  </a:lnTo>
                  <a:lnTo>
                    <a:pt x="425" y="462"/>
                  </a:lnTo>
                  <a:lnTo>
                    <a:pt x="311" y="629"/>
                  </a:lnTo>
                  <a:lnTo>
                    <a:pt x="215" y="803"/>
                  </a:lnTo>
                  <a:lnTo>
                    <a:pt x="132" y="983"/>
                  </a:lnTo>
                  <a:lnTo>
                    <a:pt x="60" y="1169"/>
                  </a:lnTo>
                  <a:lnTo>
                    <a:pt x="0" y="1361"/>
                  </a:lnTo>
                  <a:lnTo>
                    <a:pt x="0" y="1361"/>
                  </a:lnTo>
                  <a:close/>
                </a:path>
              </a:pathLst>
            </a:custGeom>
            <a:gradFill rotWithShape="0">
              <a:gsLst>
                <a:gs pos="0">
                  <a:schemeClr val="bg1"/>
                </a:gs>
                <a:gs pos="100000">
                  <a:schemeClr val="bg1">
                    <a:gamma/>
                    <a:shade val="94118"/>
                    <a:invGamma/>
                  </a:schemeClr>
                </a:gs>
              </a:gsLst>
              <a:lin ang="5400000" scaled="1"/>
            </a:gradFill>
            <a:ln w="9525">
              <a:noFill/>
              <a:round/>
              <a:headEnd/>
              <a:tailEnd/>
            </a:ln>
          </p:spPr>
          <p:txBody>
            <a:bodyPr/>
            <a:lstStyle/>
            <a:p>
              <a:pPr>
                <a:defRPr/>
              </a:pPr>
              <a:endParaRPr lang="en-US"/>
            </a:p>
          </p:txBody>
        </p:sp>
        <p:sp>
          <p:nvSpPr>
            <p:cNvPr id="16410" name="Freeform 26">
              <a:extLst>
                <a:ext uri="{FF2B5EF4-FFF2-40B4-BE49-F238E27FC236}">
                  <a16:creationId xmlns:a16="http://schemas.microsoft.com/office/drawing/2014/main" id="{B52548A3-0C03-197D-32FE-1AFBBD931D11}"/>
                </a:ext>
              </a:extLst>
            </p:cNvPr>
            <p:cNvSpPr>
              <a:spLocks/>
            </p:cNvSpPr>
            <p:nvPr/>
          </p:nvSpPr>
          <p:spPr bwMode="hidden">
            <a:xfrm>
              <a:off x="6" y="0"/>
              <a:ext cx="588" cy="599"/>
            </a:xfrm>
            <a:custGeom>
              <a:avLst/>
              <a:gdLst/>
              <a:ahLst/>
              <a:cxnLst>
                <a:cxn ang="0">
                  <a:pos x="586" y="0"/>
                </a:cxn>
                <a:cxn ang="0">
                  <a:pos x="568" y="0"/>
                </a:cxn>
                <a:cxn ang="0">
                  <a:pos x="407" y="132"/>
                </a:cxn>
                <a:cxn ang="0">
                  <a:pos x="257" y="270"/>
                </a:cxn>
                <a:cxn ang="0">
                  <a:pos x="120" y="420"/>
                </a:cxn>
                <a:cxn ang="0">
                  <a:pos x="0" y="575"/>
                </a:cxn>
                <a:cxn ang="0">
                  <a:pos x="0" y="599"/>
                </a:cxn>
                <a:cxn ang="0">
                  <a:pos x="120" y="432"/>
                </a:cxn>
                <a:cxn ang="0">
                  <a:pos x="257" y="282"/>
                </a:cxn>
                <a:cxn ang="0">
                  <a:pos x="413" y="138"/>
                </a:cxn>
                <a:cxn ang="0">
                  <a:pos x="586" y="0"/>
                </a:cxn>
                <a:cxn ang="0">
                  <a:pos x="586" y="0"/>
                </a:cxn>
              </a:cxnLst>
              <a:rect l="0" t="0" r="r" b="b"/>
              <a:pathLst>
                <a:path w="586" h="599">
                  <a:moveTo>
                    <a:pt x="586" y="0"/>
                  </a:moveTo>
                  <a:lnTo>
                    <a:pt x="568" y="0"/>
                  </a:lnTo>
                  <a:lnTo>
                    <a:pt x="407" y="132"/>
                  </a:lnTo>
                  <a:lnTo>
                    <a:pt x="257" y="270"/>
                  </a:lnTo>
                  <a:lnTo>
                    <a:pt x="120" y="420"/>
                  </a:lnTo>
                  <a:lnTo>
                    <a:pt x="0" y="575"/>
                  </a:lnTo>
                  <a:lnTo>
                    <a:pt x="0" y="599"/>
                  </a:lnTo>
                  <a:lnTo>
                    <a:pt x="120" y="432"/>
                  </a:lnTo>
                  <a:lnTo>
                    <a:pt x="257" y="282"/>
                  </a:lnTo>
                  <a:lnTo>
                    <a:pt x="413" y="138"/>
                  </a:lnTo>
                  <a:lnTo>
                    <a:pt x="586" y="0"/>
                  </a:lnTo>
                  <a:lnTo>
                    <a:pt x="586" y="0"/>
                  </a:lnTo>
                  <a:close/>
                </a:path>
              </a:pathLst>
            </a:custGeom>
            <a:solidFill>
              <a:schemeClr val="bg1"/>
            </a:solidFill>
            <a:ln w="9525">
              <a:noFill/>
              <a:round/>
              <a:headEnd/>
              <a:tailEnd/>
            </a:ln>
          </p:spPr>
          <p:txBody>
            <a:bodyPr/>
            <a:lstStyle/>
            <a:p>
              <a:pPr>
                <a:defRPr/>
              </a:pPr>
              <a:endParaRPr lang="en-US"/>
            </a:p>
          </p:txBody>
        </p:sp>
        <p:sp>
          <p:nvSpPr>
            <p:cNvPr id="16411" name="Freeform 27">
              <a:extLst>
                <a:ext uri="{FF2B5EF4-FFF2-40B4-BE49-F238E27FC236}">
                  <a16:creationId xmlns:a16="http://schemas.microsoft.com/office/drawing/2014/main" id="{57748794-F732-BD54-F491-66CD8B065BFD}"/>
                </a:ext>
              </a:extLst>
            </p:cNvPr>
            <p:cNvSpPr>
              <a:spLocks/>
            </p:cNvSpPr>
            <p:nvPr/>
          </p:nvSpPr>
          <p:spPr bwMode="hidden">
            <a:xfrm>
              <a:off x="6" y="0"/>
              <a:ext cx="270" cy="252"/>
            </a:xfrm>
            <a:custGeom>
              <a:avLst/>
              <a:gdLst/>
              <a:ahLst/>
              <a:cxnLst>
                <a:cxn ang="0">
                  <a:pos x="269" y="0"/>
                </a:cxn>
                <a:cxn ang="0">
                  <a:pos x="251" y="0"/>
                </a:cxn>
                <a:cxn ang="0">
                  <a:pos x="120" y="114"/>
                </a:cxn>
                <a:cxn ang="0">
                  <a:pos x="60" y="174"/>
                </a:cxn>
                <a:cxn ang="0">
                  <a:pos x="0" y="234"/>
                </a:cxn>
                <a:cxn ang="0">
                  <a:pos x="0" y="252"/>
                </a:cxn>
                <a:cxn ang="0">
                  <a:pos x="126" y="120"/>
                </a:cxn>
                <a:cxn ang="0">
                  <a:pos x="269" y="0"/>
                </a:cxn>
                <a:cxn ang="0">
                  <a:pos x="269" y="0"/>
                </a:cxn>
              </a:cxnLst>
              <a:rect l="0" t="0" r="r" b="b"/>
              <a:pathLst>
                <a:path w="269" h="252">
                  <a:moveTo>
                    <a:pt x="269" y="0"/>
                  </a:moveTo>
                  <a:lnTo>
                    <a:pt x="251" y="0"/>
                  </a:lnTo>
                  <a:lnTo>
                    <a:pt x="120" y="114"/>
                  </a:lnTo>
                  <a:lnTo>
                    <a:pt x="60" y="174"/>
                  </a:lnTo>
                  <a:lnTo>
                    <a:pt x="0" y="234"/>
                  </a:lnTo>
                  <a:lnTo>
                    <a:pt x="0" y="252"/>
                  </a:lnTo>
                  <a:lnTo>
                    <a:pt x="126" y="120"/>
                  </a:lnTo>
                  <a:lnTo>
                    <a:pt x="269" y="0"/>
                  </a:lnTo>
                  <a:lnTo>
                    <a:pt x="269" y="0"/>
                  </a:lnTo>
                  <a:close/>
                </a:path>
              </a:pathLst>
            </a:custGeom>
            <a:solidFill>
              <a:schemeClr val="bg1"/>
            </a:solidFill>
            <a:ln w="9525">
              <a:noFill/>
              <a:round/>
              <a:headEnd/>
              <a:tailEnd/>
            </a:ln>
          </p:spPr>
          <p:txBody>
            <a:bodyPr/>
            <a:lstStyle/>
            <a:p>
              <a:pPr>
                <a:defRPr/>
              </a:pPr>
              <a:endParaRPr lang="en-US"/>
            </a:p>
          </p:txBody>
        </p:sp>
        <p:sp>
          <p:nvSpPr>
            <p:cNvPr id="16412" name="Line 28">
              <a:extLst>
                <a:ext uri="{FF2B5EF4-FFF2-40B4-BE49-F238E27FC236}">
                  <a16:creationId xmlns:a16="http://schemas.microsoft.com/office/drawing/2014/main" id="{4BFE96A4-12A2-4744-A2C5-A620C8BD0A24}"/>
                </a:ext>
              </a:extLst>
            </p:cNvPr>
            <p:cNvSpPr>
              <a:spLocks noChangeShapeType="1"/>
            </p:cNvSpPr>
            <p:nvPr/>
          </p:nvSpPr>
          <p:spPr bwMode="hidden">
            <a:xfrm>
              <a:off x="1" y="2749"/>
              <a:ext cx="5758" cy="0"/>
            </a:xfrm>
            <a:prstGeom prst="line">
              <a:avLst/>
            </a:prstGeom>
            <a:noFill/>
            <a:ln w="15875">
              <a:solidFill>
                <a:schemeClr val="bg1"/>
              </a:solidFill>
              <a:round/>
              <a:headEnd/>
              <a:tailEnd/>
            </a:ln>
            <a:effectLst/>
          </p:spPr>
          <p:txBody>
            <a:bodyPr/>
            <a:lstStyle/>
            <a:p>
              <a:pPr>
                <a:defRPr/>
              </a:pPr>
              <a:endParaRPr lang="en-US"/>
            </a:p>
          </p:txBody>
        </p:sp>
        <p:sp>
          <p:nvSpPr>
            <p:cNvPr id="16413" name="Line 29">
              <a:extLst>
                <a:ext uri="{FF2B5EF4-FFF2-40B4-BE49-F238E27FC236}">
                  <a16:creationId xmlns:a16="http://schemas.microsoft.com/office/drawing/2014/main" id="{1D0B08D9-2019-61E8-DDBF-DD6C0E3DF95F}"/>
                </a:ext>
              </a:extLst>
            </p:cNvPr>
            <p:cNvSpPr>
              <a:spLocks noChangeShapeType="1"/>
            </p:cNvSpPr>
            <p:nvPr/>
          </p:nvSpPr>
          <p:spPr bwMode="hidden">
            <a:xfrm>
              <a:off x="1" y="2356"/>
              <a:ext cx="5758" cy="0"/>
            </a:xfrm>
            <a:prstGeom prst="line">
              <a:avLst/>
            </a:prstGeom>
            <a:noFill/>
            <a:ln w="15875">
              <a:solidFill>
                <a:schemeClr val="bg1"/>
              </a:solidFill>
              <a:round/>
              <a:headEnd/>
              <a:tailEnd/>
            </a:ln>
            <a:effectLst/>
          </p:spPr>
          <p:txBody>
            <a:bodyPr/>
            <a:lstStyle/>
            <a:p>
              <a:pPr>
                <a:defRPr/>
              </a:pPr>
              <a:endParaRPr lang="en-US"/>
            </a:p>
          </p:txBody>
        </p:sp>
        <p:sp>
          <p:nvSpPr>
            <p:cNvPr id="16414" name="Line 30">
              <a:extLst>
                <a:ext uri="{FF2B5EF4-FFF2-40B4-BE49-F238E27FC236}">
                  <a16:creationId xmlns:a16="http://schemas.microsoft.com/office/drawing/2014/main" id="{F6E3A834-0330-FC7A-58EE-5A5DF92E1524}"/>
                </a:ext>
              </a:extLst>
            </p:cNvPr>
            <p:cNvSpPr>
              <a:spLocks noChangeShapeType="1"/>
            </p:cNvSpPr>
            <p:nvPr/>
          </p:nvSpPr>
          <p:spPr bwMode="hidden">
            <a:xfrm>
              <a:off x="1" y="3142"/>
              <a:ext cx="5758" cy="0"/>
            </a:xfrm>
            <a:prstGeom prst="line">
              <a:avLst/>
            </a:prstGeom>
            <a:noFill/>
            <a:ln w="15875">
              <a:solidFill>
                <a:schemeClr val="bg2"/>
              </a:solidFill>
              <a:round/>
              <a:headEnd/>
              <a:tailEnd/>
            </a:ln>
            <a:effectLst/>
          </p:spPr>
          <p:txBody>
            <a:bodyPr/>
            <a:lstStyle/>
            <a:p>
              <a:pPr>
                <a:defRPr/>
              </a:pPr>
              <a:endParaRPr lang="en-US"/>
            </a:p>
          </p:txBody>
        </p:sp>
        <p:grpSp>
          <p:nvGrpSpPr>
            <p:cNvPr id="1047" name="Group 31">
              <a:extLst>
                <a:ext uri="{FF2B5EF4-FFF2-40B4-BE49-F238E27FC236}">
                  <a16:creationId xmlns:a16="http://schemas.microsoft.com/office/drawing/2014/main" id="{E92666E5-5CBC-4EB0-0177-F7E0C43188B4}"/>
                </a:ext>
              </a:extLst>
            </p:cNvPr>
            <p:cNvGrpSpPr>
              <a:grpSpLocks/>
            </p:cNvGrpSpPr>
            <p:nvPr/>
          </p:nvGrpSpPr>
          <p:grpSpPr bwMode="auto">
            <a:xfrm>
              <a:off x="1" y="392"/>
              <a:ext cx="5758" cy="1571"/>
              <a:chOff x="1" y="392"/>
              <a:chExt cx="5758" cy="1571"/>
            </a:xfrm>
          </p:grpSpPr>
          <p:sp>
            <p:nvSpPr>
              <p:cNvPr id="16416" name="Line 32">
                <a:extLst>
                  <a:ext uri="{FF2B5EF4-FFF2-40B4-BE49-F238E27FC236}">
                    <a16:creationId xmlns:a16="http://schemas.microsoft.com/office/drawing/2014/main" id="{C88B06BE-C1D3-3BEE-B641-9A76A3643C62}"/>
                  </a:ext>
                </a:extLst>
              </p:cNvPr>
              <p:cNvSpPr>
                <a:spLocks noChangeShapeType="1"/>
              </p:cNvSpPr>
              <p:nvPr userDrawn="1"/>
            </p:nvSpPr>
            <p:spPr bwMode="hidden">
              <a:xfrm>
                <a:off x="1" y="784"/>
                <a:ext cx="5758" cy="0"/>
              </a:xfrm>
              <a:prstGeom prst="line">
                <a:avLst/>
              </a:prstGeom>
              <a:noFill/>
              <a:ln w="15875">
                <a:solidFill>
                  <a:schemeClr val="bg1"/>
                </a:solidFill>
                <a:round/>
                <a:headEnd/>
                <a:tailEnd/>
              </a:ln>
              <a:effectLst/>
            </p:spPr>
            <p:txBody>
              <a:bodyPr/>
              <a:lstStyle/>
              <a:p>
                <a:pPr>
                  <a:defRPr/>
                </a:pPr>
                <a:endParaRPr lang="en-US"/>
              </a:p>
            </p:txBody>
          </p:sp>
          <p:sp>
            <p:nvSpPr>
              <p:cNvPr id="16417" name="Line 33">
                <a:extLst>
                  <a:ext uri="{FF2B5EF4-FFF2-40B4-BE49-F238E27FC236}">
                    <a16:creationId xmlns:a16="http://schemas.microsoft.com/office/drawing/2014/main" id="{8EF7EED6-7F67-0DEB-BA3B-6606F1520FC1}"/>
                  </a:ext>
                </a:extLst>
              </p:cNvPr>
              <p:cNvSpPr>
                <a:spLocks noChangeShapeType="1"/>
              </p:cNvSpPr>
              <p:nvPr userDrawn="1"/>
            </p:nvSpPr>
            <p:spPr bwMode="hidden">
              <a:xfrm>
                <a:off x="1" y="1963"/>
                <a:ext cx="5758" cy="0"/>
              </a:xfrm>
              <a:prstGeom prst="line">
                <a:avLst/>
              </a:prstGeom>
              <a:noFill/>
              <a:ln w="15875">
                <a:solidFill>
                  <a:schemeClr val="bg1"/>
                </a:solidFill>
                <a:round/>
                <a:headEnd/>
                <a:tailEnd/>
              </a:ln>
              <a:effectLst/>
            </p:spPr>
            <p:txBody>
              <a:bodyPr/>
              <a:lstStyle/>
              <a:p>
                <a:pPr>
                  <a:defRPr/>
                </a:pPr>
                <a:endParaRPr lang="en-US"/>
              </a:p>
            </p:txBody>
          </p:sp>
          <p:sp>
            <p:nvSpPr>
              <p:cNvPr id="16418" name="Line 34">
                <a:extLst>
                  <a:ext uri="{FF2B5EF4-FFF2-40B4-BE49-F238E27FC236}">
                    <a16:creationId xmlns:a16="http://schemas.microsoft.com/office/drawing/2014/main" id="{DD9711D2-EFCA-B2B2-26F3-CE56B08340CE}"/>
                  </a:ext>
                </a:extLst>
              </p:cNvPr>
              <p:cNvSpPr>
                <a:spLocks noChangeShapeType="1"/>
              </p:cNvSpPr>
              <p:nvPr userDrawn="1"/>
            </p:nvSpPr>
            <p:spPr bwMode="hidden">
              <a:xfrm>
                <a:off x="1" y="1570"/>
                <a:ext cx="5758" cy="0"/>
              </a:xfrm>
              <a:prstGeom prst="line">
                <a:avLst/>
              </a:prstGeom>
              <a:noFill/>
              <a:ln w="15875">
                <a:solidFill>
                  <a:schemeClr val="bg1"/>
                </a:solidFill>
                <a:round/>
                <a:headEnd/>
                <a:tailEnd/>
              </a:ln>
              <a:effectLst/>
            </p:spPr>
            <p:txBody>
              <a:bodyPr/>
              <a:lstStyle/>
              <a:p>
                <a:pPr>
                  <a:defRPr/>
                </a:pPr>
                <a:endParaRPr lang="en-US"/>
              </a:p>
            </p:txBody>
          </p:sp>
          <p:sp>
            <p:nvSpPr>
              <p:cNvPr id="16419" name="Line 35">
                <a:extLst>
                  <a:ext uri="{FF2B5EF4-FFF2-40B4-BE49-F238E27FC236}">
                    <a16:creationId xmlns:a16="http://schemas.microsoft.com/office/drawing/2014/main" id="{F10DA53B-CE61-FBA6-806D-E9E1F93EF373}"/>
                  </a:ext>
                </a:extLst>
              </p:cNvPr>
              <p:cNvSpPr>
                <a:spLocks noChangeShapeType="1"/>
              </p:cNvSpPr>
              <p:nvPr userDrawn="1"/>
            </p:nvSpPr>
            <p:spPr bwMode="hidden">
              <a:xfrm>
                <a:off x="1" y="1177"/>
                <a:ext cx="5758" cy="0"/>
              </a:xfrm>
              <a:prstGeom prst="line">
                <a:avLst/>
              </a:prstGeom>
              <a:noFill/>
              <a:ln w="15875">
                <a:solidFill>
                  <a:schemeClr val="bg1"/>
                </a:solidFill>
                <a:round/>
                <a:headEnd/>
                <a:tailEnd/>
              </a:ln>
              <a:effectLst/>
            </p:spPr>
            <p:txBody>
              <a:bodyPr/>
              <a:lstStyle/>
              <a:p>
                <a:pPr>
                  <a:defRPr/>
                </a:pPr>
                <a:endParaRPr lang="en-US"/>
              </a:p>
            </p:txBody>
          </p:sp>
          <p:sp>
            <p:nvSpPr>
              <p:cNvPr id="16420" name="Line 36">
                <a:extLst>
                  <a:ext uri="{FF2B5EF4-FFF2-40B4-BE49-F238E27FC236}">
                    <a16:creationId xmlns:a16="http://schemas.microsoft.com/office/drawing/2014/main" id="{67F8CCD3-77E0-753D-A278-AF3A4177DE72}"/>
                  </a:ext>
                </a:extLst>
              </p:cNvPr>
              <p:cNvSpPr>
                <a:spLocks noChangeShapeType="1"/>
              </p:cNvSpPr>
              <p:nvPr userDrawn="1"/>
            </p:nvSpPr>
            <p:spPr bwMode="hidden">
              <a:xfrm>
                <a:off x="1" y="392"/>
                <a:ext cx="5758" cy="0"/>
              </a:xfrm>
              <a:prstGeom prst="line">
                <a:avLst/>
              </a:prstGeom>
              <a:noFill/>
              <a:ln w="15875">
                <a:solidFill>
                  <a:schemeClr val="bg1"/>
                </a:solidFill>
                <a:round/>
                <a:headEnd/>
                <a:tailEnd/>
              </a:ln>
              <a:effectLst/>
            </p:spPr>
            <p:txBody>
              <a:bodyPr/>
              <a:lstStyle/>
              <a:p>
                <a:pPr>
                  <a:defRPr/>
                </a:pPr>
                <a:endParaRPr lang="en-US"/>
              </a:p>
            </p:txBody>
          </p:sp>
        </p:grpSp>
        <p:sp>
          <p:nvSpPr>
            <p:cNvPr id="16421" name="Line 37">
              <a:extLst>
                <a:ext uri="{FF2B5EF4-FFF2-40B4-BE49-F238E27FC236}">
                  <a16:creationId xmlns:a16="http://schemas.microsoft.com/office/drawing/2014/main" id="{2CA42E7C-1256-E1CD-C766-B33CC95461A6}"/>
                </a:ext>
              </a:extLst>
            </p:cNvPr>
            <p:cNvSpPr>
              <a:spLocks noChangeShapeType="1"/>
            </p:cNvSpPr>
            <p:nvPr/>
          </p:nvSpPr>
          <p:spPr bwMode="hidden">
            <a:xfrm>
              <a:off x="1" y="3928"/>
              <a:ext cx="5758" cy="0"/>
            </a:xfrm>
            <a:prstGeom prst="line">
              <a:avLst/>
            </a:prstGeom>
            <a:noFill/>
            <a:ln w="15875">
              <a:solidFill>
                <a:schemeClr val="bg2"/>
              </a:solidFill>
              <a:round/>
              <a:headEnd/>
              <a:tailEnd/>
            </a:ln>
            <a:effectLst/>
          </p:spPr>
          <p:txBody>
            <a:bodyPr/>
            <a:lstStyle/>
            <a:p>
              <a:pPr>
                <a:defRPr/>
              </a:pPr>
              <a:endParaRPr lang="en-US"/>
            </a:p>
          </p:txBody>
        </p:sp>
        <p:sp>
          <p:nvSpPr>
            <p:cNvPr id="16422" name="Line 38">
              <a:extLst>
                <a:ext uri="{FF2B5EF4-FFF2-40B4-BE49-F238E27FC236}">
                  <a16:creationId xmlns:a16="http://schemas.microsoft.com/office/drawing/2014/main" id="{F0C6EF8B-9A19-D5CF-F8EF-27EABC44EADA}"/>
                </a:ext>
              </a:extLst>
            </p:cNvPr>
            <p:cNvSpPr>
              <a:spLocks noChangeShapeType="1"/>
            </p:cNvSpPr>
            <p:nvPr/>
          </p:nvSpPr>
          <p:spPr bwMode="hidden">
            <a:xfrm>
              <a:off x="1" y="3535"/>
              <a:ext cx="5758" cy="0"/>
            </a:xfrm>
            <a:prstGeom prst="line">
              <a:avLst/>
            </a:prstGeom>
            <a:noFill/>
            <a:ln w="15875">
              <a:solidFill>
                <a:schemeClr val="bg2"/>
              </a:solidFill>
              <a:round/>
              <a:headEnd/>
              <a:tailEnd/>
            </a:ln>
            <a:effectLst/>
          </p:spPr>
          <p:txBody>
            <a:bodyPr/>
            <a:lstStyle/>
            <a:p>
              <a:pPr>
                <a:defRPr/>
              </a:pPr>
              <a:endParaRPr lang="en-US"/>
            </a:p>
          </p:txBody>
        </p:sp>
      </p:grpSp>
      <p:sp>
        <p:nvSpPr>
          <p:cNvPr id="16423" name="Rectangle 39">
            <a:extLst>
              <a:ext uri="{FF2B5EF4-FFF2-40B4-BE49-F238E27FC236}">
                <a16:creationId xmlns:a16="http://schemas.microsoft.com/office/drawing/2014/main" id="{8B5BE209-1675-8AD1-A8E0-EE53146A2211}"/>
              </a:ext>
            </a:extLst>
          </p:cNvPr>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16424" name="Rectangle 40">
            <a:extLst>
              <a:ext uri="{FF2B5EF4-FFF2-40B4-BE49-F238E27FC236}">
                <a16:creationId xmlns:a16="http://schemas.microsoft.com/office/drawing/2014/main" id="{7146197B-5A9E-17DA-8C16-01A84A87F21A}"/>
              </a:ext>
            </a:extLst>
          </p:cNvPr>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000000"/>
                  </a:outerShdw>
                </a:effectLst>
              </a:defRPr>
            </a:lvl1pPr>
          </a:lstStyle>
          <a:p>
            <a:pPr>
              <a:defRPr/>
            </a:pPr>
            <a:endParaRPr lang="en-US"/>
          </a:p>
        </p:txBody>
      </p:sp>
      <p:sp>
        <p:nvSpPr>
          <p:cNvPr id="16425" name="Rectangle 41">
            <a:extLst>
              <a:ext uri="{FF2B5EF4-FFF2-40B4-BE49-F238E27FC236}">
                <a16:creationId xmlns:a16="http://schemas.microsoft.com/office/drawing/2014/main" id="{104DFF96-3D83-169F-A7EB-2DD74F8F527F}"/>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000000"/>
                  </a:outerShdw>
                </a:effectLst>
              </a:defRPr>
            </a:lvl1pPr>
          </a:lstStyle>
          <a:p>
            <a:pPr>
              <a:defRPr/>
            </a:pPr>
            <a:endParaRPr lang="en-US"/>
          </a:p>
        </p:txBody>
      </p:sp>
      <p:sp>
        <p:nvSpPr>
          <p:cNvPr id="16426" name="Rectangle 42">
            <a:extLst>
              <a:ext uri="{FF2B5EF4-FFF2-40B4-BE49-F238E27FC236}">
                <a16:creationId xmlns:a16="http://schemas.microsoft.com/office/drawing/2014/main" id="{80C5B898-EA37-787D-6254-D0CD40ACE67F}"/>
              </a:ext>
            </a:extLst>
          </p:cNvPr>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effectLst>
                  <a:outerShdw blurRad="38100" dist="38100" dir="2700000" algn="tl">
                    <a:srgbClr val="000000"/>
                  </a:outerShdw>
                </a:effectLst>
              </a:defRPr>
            </a:lvl1pPr>
          </a:lstStyle>
          <a:p>
            <a:fld id="{9DF9BF1F-9D0D-44AB-B014-A68376C4F9CB}" type="slidenum">
              <a:rPr lang="en-US" altLang="en-US"/>
              <a:pPr/>
              <a:t>‹#›</a:t>
            </a:fld>
            <a:endParaRPr lang="en-US" altLang="en-US"/>
          </a:p>
        </p:txBody>
      </p:sp>
      <p:sp>
        <p:nvSpPr>
          <p:cNvPr id="16427" name="Rectangle 43">
            <a:extLst>
              <a:ext uri="{FF2B5EF4-FFF2-40B4-BE49-F238E27FC236}">
                <a16:creationId xmlns:a16="http://schemas.microsoft.com/office/drawing/2014/main" id="{3A281095-09F2-9E18-798C-5FBC2032CEE5}"/>
              </a:ext>
            </a:extLst>
          </p:cNvPr>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700"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mc:AlternateContent xmlns:mc="http://schemas.openxmlformats.org/markup-compatibility/2006" xmlns:p14="http://schemas.microsoft.com/office/powerpoint/2010/main">
    <mc:Choice Requires="p14">
      <p:transition p14:dur="10"/>
    </mc:Choice>
    <mc:Fallback xmlns="">
      <p:transition/>
    </mc:Fallback>
  </mc:AlternateConten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6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6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2"/>
        </a:buClr>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6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6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2F74B8A-DAD2-A2DA-3268-823B21E478FA}"/>
              </a:ext>
            </a:extLst>
          </p:cNvPr>
          <p:cNvSpPr>
            <a:spLocks noGrp="1" noChangeArrowheads="1"/>
          </p:cNvSpPr>
          <p:nvPr>
            <p:ph type="ctrTitle"/>
          </p:nvPr>
        </p:nvSpPr>
        <p:spPr>
          <a:xfrm>
            <a:off x="685800" y="685800"/>
            <a:ext cx="7772400" cy="1143000"/>
          </a:xfrm>
          <a:solidFill>
            <a:schemeClr val="accent1"/>
          </a:solidFill>
        </p:spPr>
        <p:txBody>
          <a:bodyPr/>
          <a:lstStyle/>
          <a:p>
            <a:pPr eaLnBrk="1" hangingPunct="1">
              <a:defRPr/>
            </a:pPr>
            <a:r>
              <a:rPr lang="en-US" sz="6600" dirty="0"/>
              <a:t>Justifying Self</a:t>
            </a:r>
          </a:p>
        </p:txBody>
      </p:sp>
      <p:sp>
        <p:nvSpPr>
          <p:cNvPr id="2051" name="Rectangle 3">
            <a:extLst>
              <a:ext uri="{FF2B5EF4-FFF2-40B4-BE49-F238E27FC236}">
                <a16:creationId xmlns:a16="http://schemas.microsoft.com/office/drawing/2014/main" id="{3D81B0D4-FC50-D83C-7E56-4264534A030F}"/>
              </a:ext>
            </a:extLst>
          </p:cNvPr>
          <p:cNvSpPr>
            <a:spLocks noGrp="1" noChangeArrowheads="1"/>
          </p:cNvSpPr>
          <p:nvPr>
            <p:ph type="subTitle" idx="1"/>
          </p:nvPr>
        </p:nvSpPr>
        <p:spPr>
          <a:xfrm>
            <a:off x="990600" y="2362200"/>
            <a:ext cx="7010400" cy="2819400"/>
          </a:xfrm>
        </p:spPr>
        <p:txBody>
          <a:bodyPr/>
          <a:lstStyle/>
          <a:p>
            <a:pPr eaLnBrk="1" hangingPunct="1">
              <a:defRPr/>
            </a:pPr>
            <a:r>
              <a:rPr lang="en-US" b="1" i="1" dirty="0">
                <a:solidFill>
                  <a:schemeClr val="folHlink"/>
                </a:solidFill>
              </a:rPr>
              <a:t>“Though I am righteous, my mouth will condemn me; Though I am guiltless, He will declare me guilty.”</a:t>
            </a:r>
            <a:br>
              <a:rPr lang="en-US" b="1" i="1" dirty="0">
                <a:solidFill>
                  <a:schemeClr val="folHlink"/>
                </a:solidFill>
              </a:rPr>
            </a:br>
            <a:r>
              <a:rPr lang="en-US" b="1" dirty="0">
                <a:solidFill>
                  <a:schemeClr val="folHlink"/>
                </a:solidFill>
              </a:rPr>
              <a:t>(Job 9:20)</a:t>
            </a:r>
          </a:p>
          <a:p>
            <a:pPr eaLnBrk="1" hangingPunct="1">
              <a:defRPr/>
            </a:pPr>
            <a:endParaRPr lang="en-US" b="1" i="1" dirty="0">
              <a:solidFill>
                <a:schemeClr val="folHlink"/>
              </a:solidFill>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1">
                                            <p:txEl>
                                              <p:pRg st="0" end="0"/>
                                            </p:txEl>
                                          </p:spTgt>
                                        </p:tgtEl>
                                        <p:attrNameLst>
                                          <p:attrName>style.visibility</p:attrName>
                                        </p:attrNameLst>
                                      </p:cBhvr>
                                      <p:to>
                                        <p:strVal val="visible"/>
                                      </p:to>
                                    </p:set>
                                    <p:animEffect transition="in" filter="fade">
                                      <p:cBhvr>
                                        <p:cTn id="7" dur="1000"/>
                                        <p:tgtEl>
                                          <p:spTgt spid="2051">
                                            <p:txEl>
                                              <p:pRg st="0" end="0"/>
                                            </p:txEl>
                                          </p:spTgt>
                                        </p:tgtEl>
                                      </p:cBhvr>
                                    </p:animEffect>
                                    <p:anim calcmode="lin" valueType="num">
                                      <p:cBhvr>
                                        <p:cTn id="8" dur="10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5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1"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24BB4C8C-8FB1-31E3-F0DA-9CBD2634B611}"/>
            </a:ext>
          </a:extLst>
        </p:cNvPr>
        <p:cNvGrpSpPr/>
        <p:nvPr/>
      </p:nvGrpSpPr>
      <p:grpSpPr>
        <a:xfrm>
          <a:off x="0" y="0"/>
          <a:ext cx="0" cy="0"/>
          <a:chOff x="0" y="0"/>
          <a:chExt cx="0" cy="0"/>
        </a:xfrm>
      </p:grpSpPr>
      <p:sp>
        <p:nvSpPr>
          <p:cNvPr id="9219" name="Rectangle 3">
            <a:extLst>
              <a:ext uri="{FF2B5EF4-FFF2-40B4-BE49-F238E27FC236}">
                <a16:creationId xmlns:a16="http://schemas.microsoft.com/office/drawing/2014/main" id="{33888FF3-8E60-1E1F-5971-89F605360A0F}"/>
              </a:ext>
            </a:extLst>
          </p:cNvPr>
          <p:cNvSpPr>
            <a:spLocks noGrp="1" noChangeArrowheads="1"/>
          </p:cNvSpPr>
          <p:nvPr>
            <p:ph type="body" idx="1"/>
          </p:nvPr>
        </p:nvSpPr>
        <p:spPr>
          <a:xfrm>
            <a:off x="76200" y="1752600"/>
            <a:ext cx="8991600" cy="4876800"/>
          </a:xfrm>
        </p:spPr>
        <p:txBody>
          <a:bodyPr/>
          <a:lstStyle/>
          <a:p>
            <a:pPr algn="ctr" eaLnBrk="1" hangingPunct="1">
              <a:buNone/>
              <a:defRPr/>
            </a:pPr>
            <a:r>
              <a:rPr lang="en-US" sz="2800" b="1" i="1" dirty="0">
                <a:solidFill>
                  <a:schemeClr val="folHlink"/>
                </a:solidFill>
              </a:rPr>
              <a:t>“Was not Abraham our father justified by works when he offered up Isaac his son on the altar? You see that faith was working with his works, and as a result of the works, faith was perfected; and the Scripture was fulfilled which says, “And Abraham believed God, and it was reckoned to him as righteousness,” and he was called the friend of God. You see that a man is justified by works and not by faith alone.” </a:t>
            </a:r>
            <a:r>
              <a:rPr lang="en-US" sz="2800" b="1" dirty="0">
                <a:solidFill>
                  <a:schemeClr val="folHlink"/>
                </a:solidFill>
              </a:rPr>
              <a:t>(James 2:21-24)</a:t>
            </a:r>
            <a:r>
              <a:rPr lang="en-US" sz="2600" b="1" dirty="0">
                <a:solidFill>
                  <a:schemeClr val="folHlink"/>
                </a:solidFill>
              </a:rPr>
              <a:t> </a:t>
            </a:r>
          </a:p>
          <a:p>
            <a:pPr eaLnBrk="1" hangingPunct="1">
              <a:defRPr/>
            </a:pPr>
            <a:endParaRPr lang="en-US" sz="4000" b="1" i="1" dirty="0">
              <a:solidFill>
                <a:schemeClr val="folHlink"/>
              </a:solidFill>
            </a:endParaRPr>
          </a:p>
        </p:txBody>
      </p:sp>
      <p:sp>
        <p:nvSpPr>
          <p:cNvPr id="2" name="Rectangle 2">
            <a:extLst>
              <a:ext uri="{FF2B5EF4-FFF2-40B4-BE49-F238E27FC236}">
                <a16:creationId xmlns:a16="http://schemas.microsoft.com/office/drawing/2014/main" id="{C2A8E2CC-9A7A-FD03-54D4-809175648449}"/>
              </a:ext>
            </a:extLst>
          </p:cNvPr>
          <p:cNvSpPr>
            <a:spLocks noGrp="1" noChangeArrowheads="1"/>
          </p:cNvSpPr>
          <p:nvPr>
            <p:ph type="title"/>
          </p:nvPr>
        </p:nvSpPr>
        <p:spPr>
          <a:xfrm>
            <a:off x="457200" y="76200"/>
            <a:ext cx="8229600" cy="1627187"/>
          </a:xfrm>
          <a:solidFill>
            <a:schemeClr val="accent1"/>
          </a:solidFill>
        </p:spPr>
        <p:txBody>
          <a:bodyPr/>
          <a:lstStyle/>
          <a:p>
            <a:pPr eaLnBrk="1" hangingPunct="1">
              <a:buFont typeface="Wingdings" panose="05000000000000000000" pitchFamily="2" charset="2"/>
              <a:buNone/>
              <a:defRPr/>
            </a:pPr>
            <a:r>
              <a:rPr lang="en-US" sz="4400" dirty="0"/>
              <a:t>God requires us to have a “working faith” to be justified.</a:t>
            </a:r>
          </a:p>
        </p:txBody>
      </p:sp>
    </p:spTree>
    <p:extLst>
      <p:ext uri="{BB962C8B-B14F-4D97-AF65-F5344CB8AC3E}">
        <p14:creationId xmlns:p14="http://schemas.microsoft.com/office/powerpoint/2010/main" val="21863840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lide(fromBottom)">
                                      <p:cBhvr>
                                        <p:cTn id="7" dur="500"/>
                                        <p:tgtEl>
                                          <p:spTgt spid="92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7825660E-9E7D-C5CE-52E3-717D595A2D99}"/>
            </a:ext>
          </a:extLst>
        </p:cNvPr>
        <p:cNvGrpSpPr/>
        <p:nvPr/>
      </p:nvGrpSpPr>
      <p:grpSpPr>
        <a:xfrm>
          <a:off x="0" y="0"/>
          <a:ext cx="0" cy="0"/>
          <a:chOff x="0" y="0"/>
          <a:chExt cx="0" cy="0"/>
        </a:xfrm>
      </p:grpSpPr>
      <p:sp>
        <p:nvSpPr>
          <p:cNvPr id="9219" name="Rectangle 3">
            <a:extLst>
              <a:ext uri="{FF2B5EF4-FFF2-40B4-BE49-F238E27FC236}">
                <a16:creationId xmlns:a16="http://schemas.microsoft.com/office/drawing/2014/main" id="{A048A8E5-7135-03E0-A4FC-2DE8ED544111}"/>
              </a:ext>
            </a:extLst>
          </p:cNvPr>
          <p:cNvSpPr>
            <a:spLocks noGrp="1" noChangeArrowheads="1"/>
          </p:cNvSpPr>
          <p:nvPr>
            <p:ph type="body" idx="1"/>
          </p:nvPr>
        </p:nvSpPr>
        <p:spPr>
          <a:xfrm>
            <a:off x="381000" y="2133600"/>
            <a:ext cx="8382000" cy="3886200"/>
          </a:xfrm>
        </p:spPr>
        <p:txBody>
          <a:bodyPr/>
          <a:lstStyle/>
          <a:p>
            <a:pPr algn="ctr" eaLnBrk="1" hangingPunct="1">
              <a:buNone/>
              <a:defRPr/>
            </a:pPr>
            <a:r>
              <a:rPr lang="en-US" sz="4000" b="1" i="1" dirty="0">
                <a:solidFill>
                  <a:schemeClr val="folHlink"/>
                </a:solidFill>
              </a:rPr>
              <a:t>“For it is not he who commends himself that is approved, but he whom the Lord commends.” </a:t>
            </a:r>
            <a:br>
              <a:rPr lang="en-US" sz="4000" b="1" i="1" dirty="0">
                <a:solidFill>
                  <a:schemeClr val="folHlink"/>
                </a:solidFill>
              </a:rPr>
            </a:br>
            <a:r>
              <a:rPr lang="en-US" sz="4000" b="1" dirty="0">
                <a:solidFill>
                  <a:schemeClr val="folHlink"/>
                </a:solidFill>
              </a:rPr>
              <a:t>(2 Corinthians 10:18) </a:t>
            </a:r>
          </a:p>
          <a:p>
            <a:pPr eaLnBrk="1" hangingPunct="1">
              <a:defRPr/>
            </a:pPr>
            <a:endParaRPr lang="en-US" sz="4000" b="1" i="1" dirty="0">
              <a:solidFill>
                <a:schemeClr val="folHlink"/>
              </a:solidFill>
            </a:endParaRPr>
          </a:p>
        </p:txBody>
      </p:sp>
      <p:sp>
        <p:nvSpPr>
          <p:cNvPr id="2" name="Rectangle 2">
            <a:extLst>
              <a:ext uri="{FF2B5EF4-FFF2-40B4-BE49-F238E27FC236}">
                <a16:creationId xmlns:a16="http://schemas.microsoft.com/office/drawing/2014/main" id="{316D3E44-ABCD-3692-DBCE-893CFD7F6B85}"/>
              </a:ext>
            </a:extLst>
          </p:cNvPr>
          <p:cNvSpPr>
            <a:spLocks noGrp="1" noChangeArrowheads="1"/>
          </p:cNvSpPr>
          <p:nvPr>
            <p:ph type="title"/>
          </p:nvPr>
        </p:nvSpPr>
        <p:spPr>
          <a:xfrm>
            <a:off x="457200" y="277813"/>
            <a:ext cx="8229600" cy="1627187"/>
          </a:xfrm>
          <a:solidFill>
            <a:schemeClr val="accent1"/>
          </a:solidFill>
        </p:spPr>
        <p:txBody>
          <a:bodyPr/>
          <a:lstStyle/>
          <a:p>
            <a:pPr eaLnBrk="1" hangingPunct="1">
              <a:buFont typeface="Wingdings" panose="05000000000000000000" pitchFamily="2" charset="2"/>
              <a:buNone/>
              <a:defRPr/>
            </a:pPr>
            <a:r>
              <a:rPr lang="en-US" sz="4400" dirty="0"/>
              <a:t>Commending ourselves will not make us approved to God.</a:t>
            </a:r>
          </a:p>
        </p:txBody>
      </p:sp>
    </p:spTree>
    <p:extLst>
      <p:ext uri="{BB962C8B-B14F-4D97-AF65-F5344CB8AC3E}">
        <p14:creationId xmlns:p14="http://schemas.microsoft.com/office/powerpoint/2010/main" val="39631776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lide(fromBottom)">
                                      <p:cBhvr>
                                        <p:cTn id="7" dur="500"/>
                                        <p:tgtEl>
                                          <p:spTgt spid="92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5C83B284-0EEA-1C73-58A2-BC9EB7CE3B0B}"/>
            </a:ext>
          </a:extLst>
        </p:cNvPr>
        <p:cNvGrpSpPr/>
        <p:nvPr/>
      </p:nvGrpSpPr>
      <p:grpSpPr>
        <a:xfrm>
          <a:off x="0" y="0"/>
          <a:ext cx="0" cy="0"/>
          <a:chOff x="0" y="0"/>
          <a:chExt cx="0" cy="0"/>
        </a:xfrm>
      </p:grpSpPr>
      <p:sp>
        <p:nvSpPr>
          <p:cNvPr id="9219" name="Rectangle 3">
            <a:extLst>
              <a:ext uri="{FF2B5EF4-FFF2-40B4-BE49-F238E27FC236}">
                <a16:creationId xmlns:a16="http://schemas.microsoft.com/office/drawing/2014/main" id="{3C80E8A2-5C4A-FD40-34DF-9C74A2668525}"/>
              </a:ext>
            </a:extLst>
          </p:cNvPr>
          <p:cNvSpPr>
            <a:spLocks noGrp="1" noChangeArrowheads="1"/>
          </p:cNvSpPr>
          <p:nvPr>
            <p:ph type="body" idx="1"/>
          </p:nvPr>
        </p:nvSpPr>
        <p:spPr>
          <a:xfrm>
            <a:off x="685800" y="2027237"/>
            <a:ext cx="7772400" cy="4572000"/>
          </a:xfrm>
        </p:spPr>
        <p:txBody>
          <a:bodyPr/>
          <a:lstStyle/>
          <a:p>
            <a:pPr algn="ctr" eaLnBrk="1" hangingPunct="1">
              <a:buNone/>
              <a:defRPr/>
            </a:pPr>
            <a:r>
              <a:rPr lang="en-US" sz="4000" b="1" i="1" dirty="0">
                <a:solidFill>
                  <a:schemeClr val="folHlink"/>
                </a:solidFill>
              </a:rPr>
              <a:t>“Be diligent to present yourself approved to God as a workman who does not need to be ashamed, accurately handling the word of truth.” </a:t>
            </a:r>
            <a:br>
              <a:rPr lang="en-US" sz="4000" b="1" i="1" dirty="0">
                <a:solidFill>
                  <a:schemeClr val="folHlink"/>
                </a:solidFill>
              </a:rPr>
            </a:br>
            <a:r>
              <a:rPr lang="en-US" sz="4000" b="1" dirty="0">
                <a:solidFill>
                  <a:schemeClr val="folHlink"/>
                </a:solidFill>
              </a:rPr>
              <a:t>(2 Timothy 2:15) </a:t>
            </a:r>
          </a:p>
          <a:p>
            <a:pPr eaLnBrk="1" hangingPunct="1">
              <a:defRPr/>
            </a:pPr>
            <a:endParaRPr lang="en-US" sz="4000" b="1" i="1" dirty="0">
              <a:solidFill>
                <a:schemeClr val="folHlink"/>
              </a:solidFill>
            </a:endParaRPr>
          </a:p>
        </p:txBody>
      </p:sp>
      <p:sp>
        <p:nvSpPr>
          <p:cNvPr id="2" name="Rectangle 2">
            <a:extLst>
              <a:ext uri="{FF2B5EF4-FFF2-40B4-BE49-F238E27FC236}">
                <a16:creationId xmlns:a16="http://schemas.microsoft.com/office/drawing/2014/main" id="{5774B74F-4888-0259-84F2-A0EADA8156FE}"/>
              </a:ext>
            </a:extLst>
          </p:cNvPr>
          <p:cNvSpPr>
            <a:spLocks noGrp="1" noChangeArrowheads="1"/>
          </p:cNvSpPr>
          <p:nvPr>
            <p:ph type="title"/>
          </p:nvPr>
        </p:nvSpPr>
        <p:spPr>
          <a:xfrm>
            <a:off x="647700" y="76200"/>
            <a:ext cx="7848600" cy="1627187"/>
          </a:xfrm>
          <a:solidFill>
            <a:schemeClr val="accent1"/>
          </a:solidFill>
        </p:spPr>
        <p:txBody>
          <a:bodyPr/>
          <a:lstStyle/>
          <a:p>
            <a:pPr eaLnBrk="1" hangingPunct="1">
              <a:buFont typeface="Wingdings" panose="05000000000000000000" pitchFamily="2" charset="2"/>
              <a:buNone/>
              <a:defRPr/>
            </a:pPr>
            <a:r>
              <a:rPr lang="en-US" sz="4800" dirty="0"/>
              <a:t>What must we do to be approved to God?</a:t>
            </a:r>
          </a:p>
        </p:txBody>
      </p:sp>
    </p:spTree>
    <p:extLst>
      <p:ext uri="{BB962C8B-B14F-4D97-AF65-F5344CB8AC3E}">
        <p14:creationId xmlns:p14="http://schemas.microsoft.com/office/powerpoint/2010/main" val="2581538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lide(fromBottom)">
                                      <p:cBhvr>
                                        <p:cTn id="7" dur="500"/>
                                        <p:tgtEl>
                                          <p:spTgt spid="92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47DEC7C1-5104-5E8C-86F5-CBE019480932}"/>
            </a:ext>
          </a:extLst>
        </p:cNvPr>
        <p:cNvGrpSpPr/>
        <p:nvPr/>
      </p:nvGrpSpPr>
      <p:grpSpPr>
        <a:xfrm>
          <a:off x="0" y="0"/>
          <a:ext cx="0" cy="0"/>
          <a:chOff x="0" y="0"/>
          <a:chExt cx="0" cy="0"/>
        </a:xfrm>
      </p:grpSpPr>
      <p:sp>
        <p:nvSpPr>
          <p:cNvPr id="9219" name="Rectangle 3">
            <a:extLst>
              <a:ext uri="{FF2B5EF4-FFF2-40B4-BE49-F238E27FC236}">
                <a16:creationId xmlns:a16="http://schemas.microsoft.com/office/drawing/2014/main" id="{9D795913-D5E2-BF2D-AC39-1E634D39D11E}"/>
              </a:ext>
            </a:extLst>
          </p:cNvPr>
          <p:cNvSpPr>
            <a:spLocks noGrp="1" noChangeArrowheads="1"/>
          </p:cNvSpPr>
          <p:nvPr>
            <p:ph type="body" idx="1"/>
          </p:nvPr>
        </p:nvSpPr>
        <p:spPr>
          <a:xfrm>
            <a:off x="571500" y="1981200"/>
            <a:ext cx="8001000" cy="4572000"/>
          </a:xfrm>
        </p:spPr>
        <p:txBody>
          <a:bodyPr/>
          <a:lstStyle/>
          <a:p>
            <a:pPr algn="ctr" eaLnBrk="1" hangingPunct="1">
              <a:buNone/>
              <a:defRPr/>
            </a:pPr>
            <a:r>
              <a:rPr lang="en-US" b="1" i="1" dirty="0">
                <a:solidFill>
                  <a:schemeClr val="folHlink"/>
                </a:solidFill>
              </a:rPr>
              <a:t>“Therefore, putting aside all filthiness and all that remains of wickedness, in humility receive the word implanted, which is able to save your souls. But prove yourselves doers of the word, and not merely hearers who delude themselves.” </a:t>
            </a:r>
            <a:br>
              <a:rPr lang="en-US" b="1" i="1" dirty="0">
                <a:solidFill>
                  <a:schemeClr val="folHlink"/>
                </a:solidFill>
              </a:rPr>
            </a:br>
            <a:r>
              <a:rPr lang="en-US" b="1" dirty="0">
                <a:solidFill>
                  <a:schemeClr val="folHlink"/>
                </a:solidFill>
              </a:rPr>
              <a:t>(James 1:21-22) </a:t>
            </a:r>
          </a:p>
          <a:p>
            <a:pPr eaLnBrk="1" hangingPunct="1">
              <a:defRPr/>
            </a:pPr>
            <a:endParaRPr lang="en-US" sz="4000" b="1" i="1" dirty="0">
              <a:solidFill>
                <a:schemeClr val="folHlink"/>
              </a:solidFill>
            </a:endParaRPr>
          </a:p>
        </p:txBody>
      </p:sp>
      <p:sp>
        <p:nvSpPr>
          <p:cNvPr id="2" name="Rectangle 2">
            <a:extLst>
              <a:ext uri="{FF2B5EF4-FFF2-40B4-BE49-F238E27FC236}">
                <a16:creationId xmlns:a16="http://schemas.microsoft.com/office/drawing/2014/main" id="{ACE4C632-F4CD-5723-8DF4-5B0B729C981C}"/>
              </a:ext>
            </a:extLst>
          </p:cNvPr>
          <p:cNvSpPr>
            <a:spLocks noGrp="1" noChangeArrowheads="1"/>
          </p:cNvSpPr>
          <p:nvPr>
            <p:ph type="title"/>
          </p:nvPr>
        </p:nvSpPr>
        <p:spPr>
          <a:xfrm>
            <a:off x="457200" y="152400"/>
            <a:ext cx="8229600" cy="1627187"/>
          </a:xfrm>
          <a:solidFill>
            <a:schemeClr val="accent1"/>
          </a:solidFill>
        </p:spPr>
        <p:txBody>
          <a:bodyPr/>
          <a:lstStyle/>
          <a:p>
            <a:pPr eaLnBrk="1" hangingPunct="1">
              <a:buFont typeface="Wingdings" panose="05000000000000000000" pitchFamily="2" charset="2"/>
              <a:buNone/>
              <a:defRPr/>
            </a:pPr>
            <a:r>
              <a:rPr lang="en-US" sz="4800" dirty="0"/>
              <a:t>We must be hearers of the word, </a:t>
            </a:r>
            <a:r>
              <a:rPr lang="en-US" sz="4800" b="1" dirty="0"/>
              <a:t>and</a:t>
            </a:r>
            <a:r>
              <a:rPr lang="en-US" sz="4800" dirty="0"/>
              <a:t> doers of the word.</a:t>
            </a:r>
          </a:p>
        </p:txBody>
      </p:sp>
    </p:spTree>
    <p:extLst>
      <p:ext uri="{BB962C8B-B14F-4D97-AF65-F5344CB8AC3E}">
        <p14:creationId xmlns:p14="http://schemas.microsoft.com/office/powerpoint/2010/main" val="9768859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lide(fromBottom)">
                                      <p:cBhvr>
                                        <p:cTn id="7" dur="500"/>
                                        <p:tgtEl>
                                          <p:spTgt spid="92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8E3093F5-6E28-5743-713C-37222ECAE31A}"/>
            </a:ext>
          </a:extLst>
        </p:cNvPr>
        <p:cNvGrpSpPr/>
        <p:nvPr/>
      </p:nvGrpSpPr>
      <p:grpSpPr>
        <a:xfrm>
          <a:off x="0" y="0"/>
          <a:ext cx="0" cy="0"/>
          <a:chOff x="0" y="0"/>
          <a:chExt cx="0" cy="0"/>
        </a:xfrm>
      </p:grpSpPr>
      <p:sp>
        <p:nvSpPr>
          <p:cNvPr id="9219" name="Rectangle 3">
            <a:extLst>
              <a:ext uri="{FF2B5EF4-FFF2-40B4-BE49-F238E27FC236}">
                <a16:creationId xmlns:a16="http://schemas.microsoft.com/office/drawing/2014/main" id="{4AA1A6CE-8BC2-8319-4E32-AB7B7197D578}"/>
              </a:ext>
            </a:extLst>
          </p:cNvPr>
          <p:cNvSpPr>
            <a:spLocks noGrp="1" noChangeArrowheads="1"/>
          </p:cNvSpPr>
          <p:nvPr>
            <p:ph type="body" idx="1"/>
          </p:nvPr>
        </p:nvSpPr>
        <p:spPr>
          <a:xfrm>
            <a:off x="38100" y="1676400"/>
            <a:ext cx="9067800" cy="5181600"/>
          </a:xfrm>
        </p:spPr>
        <p:txBody>
          <a:bodyPr/>
          <a:lstStyle/>
          <a:p>
            <a:pPr algn="ctr" eaLnBrk="1" hangingPunct="1">
              <a:buNone/>
              <a:defRPr/>
            </a:pPr>
            <a:r>
              <a:rPr lang="en-US" b="1" i="1" dirty="0">
                <a:solidFill>
                  <a:schemeClr val="folHlink"/>
                </a:solidFill>
              </a:rPr>
              <a:t>“For I am not ashamed of the gospel, for it is the power of God for salvation to everyone who believes, to the Jew first and also to the Greek.” </a:t>
            </a:r>
            <a:r>
              <a:rPr lang="en-US" b="1" dirty="0">
                <a:solidFill>
                  <a:schemeClr val="folHlink"/>
                </a:solidFill>
              </a:rPr>
              <a:t>(Romans 1:16) </a:t>
            </a:r>
          </a:p>
          <a:p>
            <a:pPr marL="0" indent="0" algn="ctr" eaLnBrk="1" hangingPunct="1">
              <a:buNone/>
              <a:defRPr/>
            </a:pPr>
            <a:r>
              <a:rPr lang="en-US" b="1" i="1" dirty="0">
                <a:solidFill>
                  <a:schemeClr val="folHlink"/>
                </a:solidFill>
              </a:rPr>
              <a:t>“And without faith it is impossible to please Him, for he who comes to God must believe that He is and that He is a rewarder of those who seek Him.”</a:t>
            </a:r>
            <a:r>
              <a:rPr lang="en-US" b="1" dirty="0">
                <a:solidFill>
                  <a:schemeClr val="folHlink"/>
                </a:solidFill>
              </a:rPr>
              <a:t> (Hebrews 11:6)</a:t>
            </a:r>
            <a:endParaRPr lang="en-US" b="1" i="1" dirty="0">
              <a:solidFill>
                <a:schemeClr val="folHlink"/>
              </a:solidFill>
            </a:endParaRPr>
          </a:p>
        </p:txBody>
      </p:sp>
      <p:sp>
        <p:nvSpPr>
          <p:cNvPr id="2" name="Rectangle 2">
            <a:extLst>
              <a:ext uri="{FF2B5EF4-FFF2-40B4-BE49-F238E27FC236}">
                <a16:creationId xmlns:a16="http://schemas.microsoft.com/office/drawing/2014/main" id="{49952340-C668-776C-B8E8-42AFAE8421B7}"/>
              </a:ext>
            </a:extLst>
          </p:cNvPr>
          <p:cNvSpPr>
            <a:spLocks noGrp="1" noChangeArrowheads="1"/>
          </p:cNvSpPr>
          <p:nvPr>
            <p:ph type="title"/>
          </p:nvPr>
        </p:nvSpPr>
        <p:spPr>
          <a:xfrm>
            <a:off x="457200" y="98426"/>
            <a:ext cx="8229600" cy="1627187"/>
          </a:xfrm>
          <a:solidFill>
            <a:schemeClr val="accent1"/>
          </a:solidFill>
        </p:spPr>
        <p:txBody>
          <a:bodyPr/>
          <a:lstStyle/>
          <a:p>
            <a:pPr eaLnBrk="1" hangingPunct="1">
              <a:buFont typeface="Wingdings" panose="05000000000000000000" pitchFamily="2" charset="2"/>
              <a:buNone/>
              <a:defRPr/>
            </a:pPr>
            <a:r>
              <a:rPr lang="en-US" sz="4800" dirty="0"/>
              <a:t>We must believe the word, the gospel of Jesus Christ.</a:t>
            </a:r>
          </a:p>
        </p:txBody>
      </p:sp>
    </p:spTree>
    <p:extLst>
      <p:ext uri="{BB962C8B-B14F-4D97-AF65-F5344CB8AC3E}">
        <p14:creationId xmlns:p14="http://schemas.microsoft.com/office/powerpoint/2010/main" val="40891689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lide(fromBottom)">
                                      <p:cBhvr>
                                        <p:cTn id="7" dur="500"/>
                                        <p:tgtEl>
                                          <p:spTgt spid="9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slide(fromBottom)">
                                      <p:cBhvr>
                                        <p:cTn id="12" dur="500"/>
                                        <p:tgtEl>
                                          <p:spTgt spid="92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01EAF54-3517-2C5F-43DE-B2EE150B0950}"/>
            </a:ext>
          </a:extLst>
        </p:cNvPr>
        <p:cNvGrpSpPr/>
        <p:nvPr/>
      </p:nvGrpSpPr>
      <p:grpSpPr>
        <a:xfrm>
          <a:off x="0" y="0"/>
          <a:ext cx="0" cy="0"/>
          <a:chOff x="0" y="0"/>
          <a:chExt cx="0" cy="0"/>
        </a:xfrm>
      </p:grpSpPr>
      <p:sp>
        <p:nvSpPr>
          <p:cNvPr id="9219" name="Rectangle 3">
            <a:extLst>
              <a:ext uri="{FF2B5EF4-FFF2-40B4-BE49-F238E27FC236}">
                <a16:creationId xmlns:a16="http://schemas.microsoft.com/office/drawing/2014/main" id="{D701CD14-FB52-160E-E087-8D238AF90711}"/>
              </a:ext>
            </a:extLst>
          </p:cNvPr>
          <p:cNvSpPr>
            <a:spLocks noGrp="1" noChangeArrowheads="1"/>
          </p:cNvSpPr>
          <p:nvPr>
            <p:ph type="body" idx="1"/>
          </p:nvPr>
        </p:nvSpPr>
        <p:spPr>
          <a:xfrm>
            <a:off x="76200" y="1447800"/>
            <a:ext cx="8991600" cy="5029200"/>
          </a:xfrm>
        </p:spPr>
        <p:txBody>
          <a:bodyPr/>
          <a:lstStyle/>
          <a:p>
            <a:pPr algn="ctr" eaLnBrk="1" hangingPunct="1">
              <a:buNone/>
              <a:defRPr/>
            </a:pPr>
            <a:r>
              <a:rPr lang="en-US" sz="2800" b="1" i="1" dirty="0">
                <a:solidFill>
                  <a:schemeClr val="folHlink"/>
                </a:solidFill>
              </a:rPr>
              <a:t>“Therefore having overlooked the times of ignorance, God is now declaring to men that all people everywhere should repent, because He has fixed a day in which He will judge the world in righteousness through a Man whom He has appointed, having furnished proof to all men by raising Him from the dead.” </a:t>
            </a:r>
            <a:br>
              <a:rPr lang="en-US" sz="2800" b="1" i="1" dirty="0">
                <a:solidFill>
                  <a:schemeClr val="folHlink"/>
                </a:solidFill>
              </a:rPr>
            </a:br>
            <a:r>
              <a:rPr lang="en-US" sz="2800" b="1" dirty="0">
                <a:solidFill>
                  <a:schemeClr val="folHlink"/>
                </a:solidFill>
              </a:rPr>
              <a:t>(Acts 17:30-31)</a:t>
            </a:r>
          </a:p>
          <a:p>
            <a:pPr algn="ctr" eaLnBrk="1" hangingPunct="1">
              <a:buNone/>
              <a:defRPr/>
            </a:pPr>
            <a:r>
              <a:rPr lang="en-US" sz="2800" b="1" i="1" dirty="0">
                <a:solidFill>
                  <a:schemeClr val="folHlink"/>
                </a:solidFill>
              </a:rPr>
              <a:t>“I tell you, no, but unless you repent, you will all likewise perish.” </a:t>
            </a:r>
            <a:r>
              <a:rPr lang="en-US" sz="2800" b="1" dirty="0">
                <a:solidFill>
                  <a:schemeClr val="folHlink"/>
                </a:solidFill>
              </a:rPr>
              <a:t>(Luke 13:3)</a:t>
            </a:r>
          </a:p>
          <a:p>
            <a:pPr eaLnBrk="1" hangingPunct="1">
              <a:defRPr/>
            </a:pPr>
            <a:endParaRPr lang="en-US" sz="4000" b="1" i="1" dirty="0">
              <a:solidFill>
                <a:schemeClr val="folHlink"/>
              </a:solidFill>
            </a:endParaRPr>
          </a:p>
        </p:txBody>
      </p:sp>
      <p:sp>
        <p:nvSpPr>
          <p:cNvPr id="2" name="Rectangle 2">
            <a:extLst>
              <a:ext uri="{FF2B5EF4-FFF2-40B4-BE49-F238E27FC236}">
                <a16:creationId xmlns:a16="http://schemas.microsoft.com/office/drawing/2014/main" id="{F70A7CD6-8F7D-E40E-D58C-49FE64072027}"/>
              </a:ext>
            </a:extLst>
          </p:cNvPr>
          <p:cNvSpPr>
            <a:spLocks noGrp="1" noChangeArrowheads="1"/>
          </p:cNvSpPr>
          <p:nvPr>
            <p:ph type="title"/>
          </p:nvPr>
        </p:nvSpPr>
        <p:spPr>
          <a:xfrm>
            <a:off x="457200" y="98427"/>
            <a:ext cx="8229600" cy="968374"/>
          </a:xfrm>
          <a:solidFill>
            <a:schemeClr val="accent1"/>
          </a:solidFill>
        </p:spPr>
        <p:txBody>
          <a:bodyPr/>
          <a:lstStyle/>
          <a:p>
            <a:pPr eaLnBrk="1" hangingPunct="1">
              <a:buFont typeface="Wingdings" panose="05000000000000000000" pitchFamily="2" charset="2"/>
              <a:buNone/>
              <a:defRPr/>
            </a:pPr>
            <a:r>
              <a:rPr lang="en-US" sz="4800" dirty="0"/>
              <a:t>We must repent of our sins.</a:t>
            </a:r>
          </a:p>
        </p:txBody>
      </p:sp>
    </p:spTree>
    <p:extLst>
      <p:ext uri="{BB962C8B-B14F-4D97-AF65-F5344CB8AC3E}">
        <p14:creationId xmlns:p14="http://schemas.microsoft.com/office/powerpoint/2010/main" val="37431058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lide(fromBottom)">
                                      <p:cBhvr>
                                        <p:cTn id="7" dur="500"/>
                                        <p:tgtEl>
                                          <p:spTgt spid="9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slide(fromBottom)">
                                      <p:cBhvr>
                                        <p:cTn id="12" dur="500"/>
                                        <p:tgtEl>
                                          <p:spTgt spid="92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C3BA4AFA-67C5-6D83-51C5-490708CD5F04}"/>
            </a:ext>
          </a:extLst>
        </p:cNvPr>
        <p:cNvGrpSpPr/>
        <p:nvPr/>
      </p:nvGrpSpPr>
      <p:grpSpPr>
        <a:xfrm>
          <a:off x="0" y="0"/>
          <a:ext cx="0" cy="0"/>
          <a:chOff x="0" y="0"/>
          <a:chExt cx="0" cy="0"/>
        </a:xfrm>
      </p:grpSpPr>
      <p:sp>
        <p:nvSpPr>
          <p:cNvPr id="9219" name="Rectangle 3">
            <a:extLst>
              <a:ext uri="{FF2B5EF4-FFF2-40B4-BE49-F238E27FC236}">
                <a16:creationId xmlns:a16="http://schemas.microsoft.com/office/drawing/2014/main" id="{310E91FE-B703-511A-5748-F2F67E3779F3}"/>
              </a:ext>
            </a:extLst>
          </p:cNvPr>
          <p:cNvSpPr>
            <a:spLocks noGrp="1" noChangeArrowheads="1"/>
          </p:cNvSpPr>
          <p:nvPr>
            <p:ph type="body" idx="1"/>
          </p:nvPr>
        </p:nvSpPr>
        <p:spPr>
          <a:xfrm>
            <a:off x="76200" y="1273174"/>
            <a:ext cx="8991600" cy="5280026"/>
          </a:xfrm>
        </p:spPr>
        <p:txBody>
          <a:bodyPr/>
          <a:lstStyle/>
          <a:p>
            <a:pPr algn="ctr" eaLnBrk="1" hangingPunct="1">
              <a:buNone/>
              <a:defRPr/>
            </a:pPr>
            <a:r>
              <a:rPr lang="en-US" sz="3000" b="1" i="1" dirty="0">
                <a:solidFill>
                  <a:schemeClr val="folHlink"/>
                </a:solidFill>
              </a:rPr>
              <a:t>“Therefore everyone who confesses Me before men, I will also confess him before My Father who is in heaven. But whoever denies Me before men, I will also deny him before My Father who is in heaven.” </a:t>
            </a:r>
            <a:r>
              <a:rPr lang="en-US" sz="3000" b="1" dirty="0">
                <a:solidFill>
                  <a:schemeClr val="folHlink"/>
                </a:solidFill>
              </a:rPr>
              <a:t>(Matthew 10:32-33)</a:t>
            </a:r>
          </a:p>
          <a:p>
            <a:pPr algn="ctr" eaLnBrk="1" hangingPunct="1">
              <a:buNone/>
              <a:defRPr/>
            </a:pPr>
            <a:r>
              <a:rPr lang="en-US" sz="3000" b="1" i="1" dirty="0">
                <a:solidFill>
                  <a:schemeClr val="folHlink"/>
                </a:solidFill>
              </a:rPr>
              <a:t>“….that if you confess with your mouth Jesus as Lord, and believe in your heart that God raised Him from the dead, you will be saved…” </a:t>
            </a:r>
            <a:br>
              <a:rPr lang="en-US" sz="3000" b="1" i="1" dirty="0">
                <a:solidFill>
                  <a:schemeClr val="folHlink"/>
                </a:solidFill>
              </a:rPr>
            </a:br>
            <a:r>
              <a:rPr lang="en-US" sz="3000" b="1" dirty="0">
                <a:solidFill>
                  <a:schemeClr val="folHlink"/>
                </a:solidFill>
              </a:rPr>
              <a:t>(Romans 10:9)</a:t>
            </a:r>
            <a:r>
              <a:rPr lang="en-US" sz="3000" b="1" i="1" dirty="0">
                <a:solidFill>
                  <a:schemeClr val="folHlink"/>
                </a:solidFill>
              </a:rPr>
              <a:t> </a:t>
            </a:r>
          </a:p>
        </p:txBody>
      </p:sp>
      <p:sp>
        <p:nvSpPr>
          <p:cNvPr id="2" name="Rectangle 2">
            <a:extLst>
              <a:ext uri="{FF2B5EF4-FFF2-40B4-BE49-F238E27FC236}">
                <a16:creationId xmlns:a16="http://schemas.microsoft.com/office/drawing/2014/main" id="{4FB1F725-C0FF-3401-1F29-A2531234F10A}"/>
              </a:ext>
            </a:extLst>
          </p:cNvPr>
          <p:cNvSpPr>
            <a:spLocks noGrp="1" noChangeArrowheads="1"/>
          </p:cNvSpPr>
          <p:nvPr>
            <p:ph type="title"/>
          </p:nvPr>
        </p:nvSpPr>
        <p:spPr>
          <a:xfrm>
            <a:off x="228600" y="152400"/>
            <a:ext cx="8686800" cy="968374"/>
          </a:xfrm>
          <a:solidFill>
            <a:schemeClr val="accent1"/>
          </a:solidFill>
        </p:spPr>
        <p:txBody>
          <a:bodyPr/>
          <a:lstStyle/>
          <a:p>
            <a:pPr eaLnBrk="1" hangingPunct="1">
              <a:buFont typeface="Wingdings" panose="05000000000000000000" pitchFamily="2" charset="2"/>
              <a:buNone/>
              <a:defRPr/>
            </a:pPr>
            <a:r>
              <a:rPr lang="en-US" sz="4800" dirty="0"/>
              <a:t>We must confess Jesus Christ.</a:t>
            </a:r>
          </a:p>
        </p:txBody>
      </p:sp>
    </p:spTree>
    <p:extLst>
      <p:ext uri="{BB962C8B-B14F-4D97-AF65-F5344CB8AC3E}">
        <p14:creationId xmlns:p14="http://schemas.microsoft.com/office/powerpoint/2010/main" val="28752095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lide(fromBottom)">
                                      <p:cBhvr>
                                        <p:cTn id="7" dur="500"/>
                                        <p:tgtEl>
                                          <p:spTgt spid="9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slide(fromBottom)">
                                      <p:cBhvr>
                                        <p:cTn id="12" dur="500"/>
                                        <p:tgtEl>
                                          <p:spTgt spid="92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10E2A69-837A-BB09-A124-1FED9B0C343B}"/>
            </a:ext>
          </a:extLst>
        </p:cNvPr>
        <p:cNvGrpSpPr/>
        <p:nvPr/>
      </p:nvGrpSpPr>
      <p:grpSpPr>
        <a:xfrm>
          <a:off x="0" y="0"/>
          <a:ext cx="0" cy="0"/>
          <a:chOff x="0" y="0"/>
          <a:chExt cx="0" cy="0"/>
        </a:xfrm>
      </p:grpSpPr>
      <p:sp>
        <p:nvSpPr>
          <p:cNvPr id="9219" name="Rectangle 3">
            <a:extLst>
              <a:ext uri="{FF2B5EF4-FFF2-40B4-BE49-F238E27FC236}">
                <a16:creationId xmlns:a16="http://schemas.microsoft.com/office/drawing/2014/main" id="{069656CE-CC83-985A-9EC2-EEA3000DA8E1}"/>
              </a:ext>
            </a:extLst>
          </p:cNvPr>
          <p:cNvSpPr>
            <a:spLocks noGrp="1" noChangeArrowheads="1"/>
          </p:cNvSpPr>
          <p:nvPr>
            <p:ph type="body" idx="1"/>
          </p:nvPr>
        </p:nvSpPr>
        <p:spPr>
          <a:xfrm>
            <a:off x="76200" y="1752600"/>
            <a:ext cx="8991600" cy="5105400"/>
          </a:xfrm>
        </p:spPr>
        <p:txBody>
          <a:bodyPr/>
          <a:lstStyle/>
          <a:p>
            <a:pPr algn="ctr" eaLnBrk="1" hangingPunct="1">
              <a:buNone/>
              <a:defRPr/>
            </a:pPr>
            <a:r>
              <a:rPr lang="en-US" b="1" i="1" dirty="0">
                <a:solidFill>
                  <a:schemeClr val="folHlink"/>
                </a:solidFill>
              </a:rPr>
              <a:t>“Peter said to them, ‘Repent, and each of you be baptized in the name of Jesus Christ for the forgiveness of your sins; and you will receive the gift of the Holy Spirit.’” </a:t>
            </a:r>
            <a:br>
              <a:rPr lang="en-US" b="1" i="1" dirty="0">
                <a:solidFill>
                  <a:schemeClr val="folHlink"/>
                </a:solidFill>
              </a:rPr>
            </a:br>
            <a:r>
              <a:rPr lang="en-US" b="1" dirty="0">
                <a:solidFill>
                  <a:schemeClr val="folHlink"/>
                </a:solidFill>
              </a:rPr>
              <a:t>(Acts 2:38) </a:t>
            </a:r>
          </a:p>
          <a:p>
            <a:pPr marL="0" indent="0" algn="ctr" eaLnBrk="1" hangingPunct="1">
              <a:buNone/>
              <a:defRPr/>
            </a:pPr>
            <a:r>
              <a:rPr lang="en-US" b="1" i="1" dirty="0">
                <a:solidFill>
                  <a:schemeClr val="folHlink"/>
                </a:solidFill>
              </a:rPr>
              <a:t>“He who has believed and has been baptized shall be saved; but he who has disbelieved shall be condemned.”</a:t>
            </a:r>
            <a:br>
              <a:rPr lang="en-US" b="1" i="1" dirty="0">
                <a:solidFill>
                  <a:schemeClr val="folHlink"/>
                </a:solidFill>
              </a:rPr>
            </a:br>
            <a:r>
              <a:rPr lang="en-US" b="1" dirty="0">
                <a:solidFill>
                  <a:schemeClr val="folHlink"/>
                </a:solidFill>
              </a:rPr>
              <a:t>(Mark 16:16)</a:t>
            </a:r>
          </a:p>
        </p:txBody>
      </p:sp>
      <p:sp>
        <p:nvSpPr>
          <p:cNvPr id="2" name="Rectangle 2">
            <a:extLst>
              <a:ext uri="{FF2B5EF4-FFF2-40B4-BE49-F238E27FC236}">
                <a16:creationId xmlns:a16="http://schemas.microsoft.com/office/drawing/2014/main" id="{56578A4D-35AF-51C4-605C-48D7851C5FF7}"/>
              </a:ext>
            </a:extLst>
          </p:cNvPr>
          <p:cNvSpPr>
            <a:spLocks noGrp="1" noChangeArrowheads="1"/>
          </p:cNvSpPr>
          <p:nvPr>
            <p:ph type="title"/>
          </p:nvPr>
        </p:nvSpPr>
        <p:spPr>
          <a:xfrm>
            <a:off x="457200" y="76200"/>
            <a:ext cx="8229600" cy="1600200"/>
          </a:xfrm>
          <a:solidFill>
            <a:schemeClr val="accent1"/>
          </a:solidFill>
        </p:spPr>
        <p:txBody>
          <a:bodyPr/>
          <a:lstStyle/>
          <a:p>
            <a:pPr eaLnBrk="1" hangingPunct="1">
              <a:buFont typeface="Wingdings" panose="05000000000000000000" pitchFamily="2" charset="2"/>
              <a:buNone/>
              <a:defRPr/>
            </a:pPr>
            <a:r>
              <a:rPr lang="en-US" sz="4800" dirty="0"/>
              <a:t>We must be baptized for the forgiveness of our sins.</a:t>
            </a:r>
          </a:p>
        </p:txBody>
      </p:sp>
    </p:spTree>
    <p:extLst>
      <p:ext uri="{BB962C8B-B14F-4D97-AF65-F5344CB8AC3E}">
        <p14:creationId xmlns:p14="http://schemas.microsoft.com/office/powerpoint/2010/main" val="35583044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lide(fromBottom)">
                                      <p:cBhvr>
                                        <p:cTn id="7" dur="500"/>
                                        <p:tgtEl>
                                          <p:spTgt spid="9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slide(fromBottom)">
                                      <p:cBhvr>
                                        <p:cTn id="12" dur="500"/>
                                        <p:tgtEl>
                                          <p:spTgt spid="92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B83FD88D-6F01-701C-DAF7-774A28DBF715}"/>
            </a:ext>
          </a:extLst>
        </p:cNvPr>
        <p:cNvGrpSpPr/>
        <p:nvPr/>
      </p:nvGrpSpPr>
      <p:grpSpPr>
        <a:xfrm>
          <a:off x="0" y="0"/>
          <a:ext cx="0" cy="0"/>
          <a:chOff x="0" y="0"/>
          <a:chExt cx="0" cy="0"/>
        </a:xfrm>
      </p:grpSpPr>
      <p:sp>
        <p:nvSpPr>
          <p:cNvPr id="9219" name="Rectangle 3">
            <a:extLst>
              <a:ext uri="{FF2B5EF4-FFF2-40B4-BE49-F238E27FC236}">
                <a16:creationId xmlns:a16="http://schemas.microsoft.com/office/drawing/2014/main" id="{4D39F35A-17F1-4C83-8517-32E458F1A52C}"/>
              </a:ext>
            </a:extLst>
          </p:cNvPr>
          <p:cNvSpPr>
            <a:spLocks noGrp="1" noChangeArrowheads="1"/>
          </p:cNvSpPr>
          <p:nvPr>
            <p:ph type="body" idx="1"/>
          </p:nvPr>
        </p:nvSpPr>
        <p:spPr>
          <a:xfrm>
            <a:off x="76200" y="1752600"/>
            <a:ext cx="8991600" cy="4800600"/>
          </a:xfrm>
        </p:spPr>
        <p:txBody>
          <a:bodyPr/>
          <a:lstStyle/>
          <a:p>
            <a:pPr algn="ctr" eaLnBrk="1" hangingPunct="1">
              <a:buNone/>
              <a:defRPr/>
            </a:pPr>
            <a:r>
              <a:rPr lang="en-US" b="1" i="1" dirty="0">
                <a:solidFill>
                  <a:schemeClr val="folHlink"/>
                </a:solidFill>
              </a:rPr>
              <a:t>“And having been made perfect, He became to all those who obey Him the source of eternal salvation…” </a:t>
            </a:r>
            <a:br>
              <a:rPr lang="en-US" b="1" i="1" dirty="0">
                <a:solidFill>
                  <a:schemeClr val="folHlink"/>
                </a:solidFill>
              </a:rPr>
            </a:br>
            <a:r>
              <a:rPr lang="en-US" b="1" dirty="0">
                <a:solidFill>
                  <a:schemeClr val="folHlink"/>
                </a:solidFill>
              </a:rPr>
              <a:t>(Hebrews 5:9) </a:t>
            </a:r>
          </a:p>
          <a:p>
            <a:pPr marL="0" indent="0" algn="ctr" eaLnBrk="1" hangingPunct="1">
              <a:buNone/>
              <a:defRPr/>
            </a:pPr>
            <a:r>
              <a:rPr lang="en-US" b="1" i="1" dirty="0">
                <a:solidFill>
                  <a:schemeClr val="folHlink"/>
                </a:solidFill>
              </a:rPr>
              <a:t>“Therefore, my beloved brethren, be steadfast, immovable, always abounding in the work of the Lord, knowing that your toil is not in vain in the Lord.” </a:t>
            </a:r>
            <a:r>
              <a:rPr lang="en-US" b="1" dirty="0">
                <a:solidFill>
                  <a:schemeClr val="folHlink"/>
                </a:solidFill>
              </a:rPr>
              <a:t>(1 Corinthians 15:58)</a:t>
            </a:r>
          </a:p>
        </p:txBody>
      </p:sp>
      <p:sp>
        <p:nvSpPr>
          <p:cNvPr id="2" name="Rectangle 2">
            <a:extLst>
              <a:ext uri="{FF2B5EF4-FFF2-40B4-BE49-F238E27FC236}">
                <a16:creationId xmlns:a16="http://schemas.microsoft.com/office/drawing/2014/main" id="{D1817689-92E6-E54A-CE64-177D05F1D28C}"/>
              </a:ext>
            </a:extLst>
          </p:cNvPr>
          <p:cNvSpPr>
            <a:spLocks noGrp="1" noChangeArrowheads="1"/>
          </p:cNvSpPr>
          <p:nvPr>
            <p:ph type="title"/>
          </p:nvPr>
        </p:nvSpPr>
        <p:spPr>
          <a:xfrm>
            <a:off x="457200" y="76200"/>
            <a:ext cx="8229600" cy="1600200"/>
          </a:xfrm>
          <a:solidFill>
            <a:schemeClr val="accent1"/>
          </a:solidFill>
        </p:spPr>
        <p:txBody>
          <a:bodyPr/>
          <a:lstStyle/>
          <a:p>
            <a:pPr eaLnBrk="1" hangingPunct="1">
              <a:buFont typeface="Wingdings" panose="05000000000000000000" pitchFamily="2" charset="2"/>
              <a:buNone/>
              <a:defRPr/>
            </a:pPr>
            <a:r>
              <a:rPr lang="en-US" sz="4800" dirty="0"/>
              <a:t>We must remain obedient servants of God all our lives.</a:t>
            </a:r>
          </a:p>
        </p:txBody>
      </p:sp>
    </p:spTree>
    <p:extLst>
      <p:ext uri="{BB962C8B-B14F-4D97-AF65-F5344CB8AC3E}">
        <p14:creationId xmlns:p14="http://schemas.microsoft.com/office/powerpoint/2010/main" val="37829980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lide(fromBottom)">
                                      <p:cBhvr>
                                        <p:cTn id="7" dur="500"/>
                                        <p:tgtEl>
                                          <p:spTgt spid="92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9219">
                                            <p:txEl>
                                              <p:pRg st="1" end="1"/>
                                            </p:txEl>
                                          </p:spTgt>
                                        </p:tgtEl>
                                        <p:attrNameLst>
                                          <p:attrName>style.visibility</p:attrName>
                                        </p:attrNameLst>
                                      </p:cBhvr>
                                      <p:to>
                                        <p:strVal val="visible"/>
                                      </p:to>
                                    </p:set>
                                    <p:animEffect transition="in" filter="slide(fromBottom)">
                                      <p:cBhvr>
                                        <p:cTn id="12" dur="500"/>
                                        <p:tgtEl>
                                          <p:spTgt spid="92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91E7B038-9ABC-772B-624E-D87491ABA56A}"/>
            </a:ext>
          </a:extLst>
        </p:cNvPr>
        <p:cNvGrpSpPr/>
        <p:nvPr/>
      </p:nvGrpSpPr>
      <p:grpSpPr>
        <a:xfrm>
          <a:off x="0" y="0"/>
          <a:ext cx="0" cy="0"/>
          <a:chOff x="0" y="0"/>
          <a:chExt cx="0" cy="0"/>
        </a:xfrm>
      </p:grpSpPr>
      <p:sp>
        <p:nvSpPr>
          <p:cNvPr id="9219" name="Rectangle 3">
            <a:extLst>
              <a:ext uri="{FF2B5EF4-FFF2-40B4-BE49-F238E27FC236}">
                <a16:creationId xmlns:a16="http://schemas.microsoft.com/office/drawing/2014/main" id="{E887E08B-36FC-F5F2-D325-F8B704B73E70}"/>
              </a:ext>
            </a:extLst>
          </p:cNvPr>
          <p:cNvSpPr>
            <a:spLocks noGrp="1" noChangeArrowheads="1"/>
          </p:cNvSpPr>
          <p:nvPr>
            <p:ph type="body" idx="1"/>
          </p:nvPr>
        </p:nvSpPr>
        <p:spPr>
          <a:xfrm>
            <a:off x="323850" y="1981200"/>
            <a:ext cx="8496300" cy="4800600"/>
          </a:xfrm>
        </p:spPr>
        <p:txBody>
          <a:bodyPr/>
          <a:lstStyle/>
          <a:p>
            <a:pPr algn="ctr" eaLnBrk="1" hangingPunct="1">
              <a:buNone/>
              <a:defRPr/>
            </a:pPr>
            <a:r>
              <a:rPr lang="en-US" sz="2800" b="1" i="1" dirty="0">
                <a:solidFill>
                  <a:schemeClr val="folHlink"/>
                </a:solidFill>
              </a:rPr>
              <a:t>“If we confess our sins, He is faithful and righteous to forgive us our sins and to cleanse us from all unrighteousness. If we say that we have not sinned, we make Him a liar and His word is not in us. My little children, I am writing these things to you so that you may not sin. And if anyone sins, we have an Advocate with the Father, Jesus Christ the righteous…” </a:t>
            </a:r>
            <a:r>
              <a:rPr lang="en-US" sz="2800" b="1" dirty="0">
                <a:solidFill>
                  <a:schemeClr val="folHlink"/>
                </a:solidFill>
              </a:rPr>
              <a:t>(1 John 1:9-2:1)</a:t>
            </a:r>
          </a:p>
        </p:txBody>
      </p:sp>
      <p:sp>
        <p:nvSpPr>
          <p:cNvPr id="2" name="Rectangle 2">
            <a:extLst>
              <a:ext uri="{FF2B5EF4-FFF2-40B4-BE49-F238E27FC236}">
                <a16:creationId xmlns:a16="http://schemas.microsoft.com/office/drawing/2014/main" id="{D7766533-C355-B358-45A3-9A203D9C826E}"/>
              </a:ext>
            </a:extLst>
          </p:cNvPr>
          <p:cNvSpPr>
            <a:spLocks noGrp="1" noChangeArrowheads="1"/>
          </p:cNvSpPr>
          <p:nvPr>
            <p:ph type="title"/>
          </p:nvPr>
        </p:nvSpPr>
        <p:spPr>
          <a:xfrm>
            <a:off x="323850" y="76200"/>
            <a:ext cx="8496300" cy="1676400"/>
          </a:xfrm>
          <a:solidFill>
            <a:schemeClr val="accent1"/>
          </a:solidFill>
        </p:spPr>
        <p:txBody>
          <a:bodyPr/>
          <a:lstStyle/>
          <a:p>
            <a:pPr eaLnBrk="1" hangingPunct="1">
              <a:buFont typeface="Wingdings" panose="05000000000000000000" pitchFamily="2" charset="2"/>
              <a:buNone/>
              <a:defRPr/>
            </a:pPr>
            <a:r>
              <a:rPr lang="en-US" sz="4800" dirty="0"/>
              <a:t>When Christians sin, we must repent and confess to God.</a:t>
            </a:r>
          </a:p>
        </p:txBody>
      </p:sp>
    </p:spTree>
    <p:extLst>
      <p:ext uri="{BB962C8B-B14F-4D97-AF65-F5344CB8AC3E}">
        <p14:creationId xmlns:p14="http://schemas.microsoft.com/office/powerpoint/2010/main" val="4962421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lide(fromBottom)">
                                      <p:cBhvr>
                                        <p:cTn id="7" dur="500"/>
                                        <p:tgtEl>
                                          <p:spTgt spid="92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EB51927-560F-2261-0CB8-CD57E48CDA39}"/>
              </a:ext>
            </a:extLst>
          </p:cNvPr>
          <p:cNvSpPr>
            <a:spLocks noGrp="1" noChangeArrowheads="1"/>
          </p:cNvSpPr>
          <p:nvPr>
            <p:ph type="title"/>
          </p:nvPr>
        </p:nvSpPr>
        <p:spPr>
          <a:xfrm>
            <a:off x="457200" y="228600"/>
            <a:ext cx="8229600" cy="1139825"/>
          </a:xfrm>
          <a:solidFill>
            <a:schemeClr val="accent1"/>
          </a:solidFill>
        </p:spPr>
        <p:txBody>
          <a:bodyPr/>
          <a:lstStyle/>
          <a:p>
            <a:pPr eaLnBrk="1" hangingPunct="1">
              <a:defRPr/>
            </a:pPr>
            <a:r>
              <a:rPr lang="en-US" dirty="0"/>
              <a:t>Points Regarding Job</a:t>
            </a:r>
          </a:p>
        </p:txBody>
      </p:sp>
      <p:sp>
        <p:nvSpPr>
          <p:cNvPr id="3075" name="Rectangle 3">
            <a:extLst>
              <a:ext uri="{FF2B5EF4-FFF2-40B4-BE49-F238E27FC236}">
                <a16:creationId xmlns:a16="http://schemas.microsoft.com/office/drawing/2014/main" id="{D805801B-B0AC-F05B-BA4D-10E49384336E}"/>
              </a:ext>
            </a:extLst>
          </p:cNvPr>
          <p:cNvSpPr>
            <a:spLocks noGrp="1" noChangeArrowheads="1"/>
          </p:cNvSpPr>
          <p:nvPr>
            <p:ph type="body" idx="1"/>
          </p:nvPr>
        </p:nvSpPr>
        <p:spPr>
          <a:xfrm>
            <a:off x="88692" y="1752600"/>
            <a:ext cx="9067800" cy="4724400"/>
          </a:xfrm>
        </p:spPr>
        <p:txBody>
          <a:bodyPr/>
          <a:lstStyle/>
          <a:p>
            <a:pPr eaLnBrk="1" hangingPunct="1">
              <a:lnSpc>
                <a:spcPct val="90000"/>
              </a:lnSpc>
              <a:defRPr/>
            </a:pPr>
            <a:r>
              <a:rPr lang="en-US" dirty="0"/>
              <a:t>Blameless &amp; upright. </a:t>
            </a:r>
            <a:r>
              <a:rPr lang="en-US" b="1" dirty="0">
                <a:solidFill>
                  <a:schemeClr val="folHlink"/>
                </a:solidFill>
              </a:rPr>
              <a:t>Job 1:8; cf. 2:10b</a:t>
            </a:r>
          </a:p>
          <a:p>
            <a:pPr eaLnBrk="1" hangingPunct="1">
              <a:lnSpc>
                <a:spcPct val="90000"/>
              </a:lnSpc>
              <a:defRPr/>
            </a:pPr>
            <a:r>
              <a:rPr lang="en-US" dirty="0"/>
              <a:t>Afflicted at the instigation of Satan. </a:t>
            </a:r>
            <a:br>
              <a:rPr lang="en-US" dirty="0"/>
            </a:br>
            <a:r>
              <a:rPr lang="en-US" b="1" dirty="0">
                <a:solidFill>
                  <a:schemeClr val="folHlink"/>
                </a:solidFill>
              </a:rPr>
              <a:t>Job 1:10-12</a:t>
            </a:r>
          </a:p>
          <a:p>
            <a:pPr eaLnBrk="1" hangingPunct="1">
              <a:lnSpc>
                <a:spcPct val="90000"/>
              </a:lnSpc>
              <a:defRPr/>
            </a:pPr>
            <a:r>
              <a:rPr lang="en-US" dirty="0"/>
              <a:t>Wife and friends turned against him. </a:t>
            </a:r>
            <a:br>
              <a:rPr lang="en-US" dirty="0"/>
            </a:br>
            <a:r>
              <a:rPr lang="en-US" b="1" dirty="0">
                <a:solidFill>
                  <a:schemeClr val="folHlink"/>
                </a:solidFill>
              </a:rPr>
              <a:t>Job 2:9; 5:17 </a:t>
            </a:r>
            <a:r>
              <a:rPr lang="en-US" dirty="0">
                <a:solidFill>
                  <a:schemeClr val="folHlink"/>
                </a:solidFill>
              </a:rPr>
              <a:t>(Eliphaz);</a:t>
            </a:r>
            <a:r>
              <a:rPr lang="en-US" b="1" dirty="0">
                <a:solidFill>
                  <a:schemeClr val="folHlink"/>
                </a:solidFill>
              </a:rPr>
              <a:t> 8:6 </a:t>
            </a:r>
            <a:r>
              <a:rPr lang="en-US" dirty="0">
                <a:solidFill>
                  <a:schemeClr val="folHlink"/>
                </a:solidFill>
              </a:rPr>
              <a:t>(Bildad)</a:t>
            </a:r>
          </a:p>
          <a:p>
            <a:pPr eaLnBrk="1" hangingPunct="1">
              <a:lnSpc>
                <a:spcPct val="90000"/>
              </a:lnSpc>
              <a:defRPr/>
            </a:pPr>
            <a:r>
              <a:rPr lang="en-US" dirty="0"/>
              <a:t>Self justification = condemnation. </a:t>
            </a:r>
            <a:br>
              <a:rPr lang="en-US" dirty="0"/>
            </a:br>
            <a:r>
              <a:rPr lang="en-US" b="1" dirty="0">
                <a:solidFill>
                  <a:schemeClr val="folHlink"/>
                </a:solidFill>
              </a:rPr>
              <a:t>Job 9:20</a:t>
            </a:r>
          </a:p>
          <a:p>
            <a:pPr eaLnBrk="1" hangingPunct="1">
              <a:lnSpc>
                <a:spcPct val="90000"/>
              </a:lnSpc>
              <a:defRPr/>
            </a:pPr>
            <a:r>
              <a:rPr lang="en-US" dirty="0"/>
              <a:t>Yet, this was his outstanding fault. </a:t>
            </a:r>
            <a:br>
              <a:rPr lang="en-US" dirty="0"/>
            </a:br>
            <a:r>
              <a:rPr lang="en-US" b="1" dirty="0">
                <a:solidFill>
                  <a:schemeClr val="folHlink"/>
                </a:solidFill>
              </a:rPr>
              <a:t>Job 32:1-2; 34:5</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slide(fromBottom)">
                                      <p:cBhvr>
                                        <p:cTn id="7" dur="500"/>
                                        <p:tgtEl>
                                          <p:spTgt spid="30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075">
                                            <p:txEl>
                                              <p:pRg st="1" end="1"/>
                                            </p:txEl>
                                          </p:spTgt>
                                        </p:tgtEl>
                                        <p:attrNameLst>
                                          <p:attrName>style.visibility</p:attrName>
                                        </p:attrNameLst>
                                      </p:cBhvr>
                                      <p:to>
                                        <p:strVal val="visible"/>
                                      </p:to>
                                    </p:set>
                                    <p:animEffect transition="in" filter="slide(fromBottom)">
                                      <p:cBhvr>
                                        <p:cTn id="12" dur="500"/>
                                        <p:tgtEl>
                                          <p:spTgt spid="307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075">
                                            <p:txEl>
                                              <p:pRg st="2" end="2"/>
                                            </p:txEl>
                                          </p:spTgt>
                                        </p:tgtEl>
                                        <p:attrNameLst>
                                          <p:attrName>style.visibility</p:attrName>
                                        </p:attrNameLst>
                                      </p:cBhvr>
                                      <p:to>
                                        <p:strVal val="visible"/>
                                      </p:to>
                                    </p:set>
                                    <p:animEffect transition="in" filter="slide(fromBottom)">
                                      <p:cBhvr>
                                        <p:cTn id="17" dur="500"/>
                                        <p:tgtEl>
                                          <p:spTgt spid="307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075">
                                            <p:txEl>
                                              <p:pRg st="3" end="3"/>
                                            </p:txEl>
                                          </p:spTgt>
                                        </p:tgtEl>
                                        <p:attrNameLst>
                                          <p:attrName>style.visibility</p:attrName>
                                        </p:attrNameLst>
                                      </p:cBhvr>
                                      <p:to>
                                        <p:strVal val="visible"/>
                                      </p:to>
                                    </p:set>
                                    <p:animEffect transition="in" filter="slide(fromBottom)">
                                      <p:cBhvr>
                                        <p:cTn id="22" dur="500"/>
                                        <p:tgtEl>
                                          <p:spTgt spid="307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075">
                                            <p:txEl>
                                              <p:pRg st="4" end="4"/>
                                            </p:txEl>
                                          </p:spTgt>
                                        </p:tgtEl>
                                        <p:attrNameLst>
                                          <p:attrName>style.visibility</p:attrName>
                                        </p:attrNameLst>
                                      </p:cBhvr>
                                      <p:to>
                                        <p:strVal val="visible"/>
                                      </p:to>
                                    </p:set>
                                    <p:animEffect transition="in" filter="slide(fromBottom)">
                                      <p:cBhvr>
                                        <p:cTn id="27" dur="500"/>
                                        <p:tgtEl>
                                          <p:spTgt spid="30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3DBA5C48-EFF0-52BE-A427-4B7BCE72994F}"/>
            </a:ext>
          </a:extLst>
        </p:cNvPr>
        <p:cNvGrpSpPr/>
        <p:nvPr/>
      </p:nvGrpSpPr>
      <p:grpSpPr>
        <a:xfrm>
          <a:off x="0" y="0"/>
          <a:ext cx="0" cy="0"/>
          <a:chOff x="0" y="0"/>
          <a:chExt cx="0" cy="0"/>
        </a:xfrm>
      </p:grpSpPr>
      <p:sp>
        <p:nvSpPr>
          <p:cNvPr id="9219" name="Rectangle 3">
            <a:extLst>
              <a:ext uri="{FF2B5EF4-FFF2-40B4-BE49-F238E27FC236}">
                <a16:creationId xmlns:a16="http://schemas.microsoft.com/office/drawing/2014/main" id="{CE6465ED-529B-A3D4-F605-560DC4F12C4B}"/>
              </a:ext>
            </a:extLst>
          </p:cNvPr>
          <p:cNvSpPr>
            <a:spLocks noGrp="1" noChangeArrowheads="1"/>
          </p:cNvSpPr>
          <p:nvPr>
            <p:ph type="body" idx="1"/>
          </p:nvPr>
        </p:nvSpPr>
        <p:spPr>
          <a:xfrm>
            <a:off x="323850" y="838200"/>
            <a:ext cx="8496300" cy="5943600"/>
          </a:xfrm>
        </p:spPr>
        <p:txBody>
          <a:bodyPr/>
          <a:lstStyle/>
          <a:p>
            <a:pPr algn="ctr" eaLnBrk="1" hangingPunct="1">
              <a:buNone/>
              <a:defRPr/>
            </a:pPr>
            <a:r>
              <a:rPr lang="en-US" sz="2800" b="1" i="1" dirty="0">
                <a:solidFill>
                  <a:schemeClr val="accent1">
                    <a:lumMod val="40000"/>
                    <a:lumOff val="60000"/>
                  </a:schemeClr>
                </a:solidFill>
              </a:rPr>
              <a:t>HEAR THE WORD</a:t>
            </a:r>
            <a:br>
              <a:rPr lang="en-US" sz="2800" b="1" i="1" dirty="0">
                <a:solidFill>
                  <a:schemeClr val="folHlink"/>
                </a:solidFill>
              </a:rPr>
            </a:br>
            <a:r>
              <a:rPr lang="en-US" sz="2800" b="1" i="1" dirty="0">
                <a:solidFill>
                  <a:schemeClr val="folHlink"/>
                </a:solidFill>
              </a:rPr>
              <a:t>James 1:21-22</a:t>
            </a:r>
          </a:p>
          <a:p>
            <a:pPr algn="ctr" eaLnBrk="1" hangingPunct="1">
              <a:buNone/>
              <a:defRPr/>
            </a:pPr>
            <a:r>
              <a:rPr lang="en-US" sz="2800" b="1" i="1" dirty="0">
                <a:solidFill>
                  <a:schemeClr val="accent1">
                    <a:lumMod val="40000"/>
                    <a:lumOff val="60000"/>
                  </a:schemeClr>
                </a:solidFill>
              </a:rPr>
              <a:t>BELIEVE IN JESUS </a:t>
            </a:r>
            <a:br>
              <a:rPr lang="en-US" sz="2800" b="1" i="1" dirty="0">
                <a:solidFill>
                  <a:schemeClr val="folHlink"/>
                </a:solidFill>
              </a:rPr>
            </a:br>
            <a:r>
              <a:rPr lang="en-US" sz="2800" b="1" i="1" dirty="0">
                <a:solidFill>
                  <a:schemeClr val="folHlink"/>
                </a:solidFill>
              </a:rPr>
              <a:t>Romans 1:16; Hebrews 11:6</a:t>
            </a:r>
          </a:p>
          <a:p>
            <a:pPr algn="ctr" eaLnBrk="1" hangingPunct="1">
              <a:buNone/>
              <a:defRPr/>
            </a:pPr>
            <a:r>
              <a:rPr lang="en-US" sz="2800" b="1" i="1" dirty="0">
                <a:solidFill>
                  <a:schemeClr val="accent1">
                    <a:lumMod val="40000"/>
                    <a:lumOff val="60000"/>
                  </a:schemeClr>
                </a:solidFill>
              </a:rPr>
              <a:t>REPENT OF SINS</a:t>
            </a:r>
            <a:br>
              <a:rPr lang="en-US" sz="2800" b="1" i="1" dirty="0">
                <a:solidFill>
                  <a:schemeClr val="folHlink"/>
                </a:solidFill>
              </a:rPr>
            </a:br>
            <a:r>
              <a:rPr lang="en-US" sz="2800" b="1" i="1" dirty="0">
                <a:solidFill>
                  <a:schemeClr val="folHlink"/>
                </a:solidFill>
              </a:rPr>
              <a:t>Acts 17:30-31; Luke 13:3, </a:t>
            </a:r>
          </a:p>
          <a:p>
            <a:pPr algn="ctr" eaLnBrk="1" hangingPunct="1">
              <a:buNone/>
              <a:defRPr/>
            </a:pPr>
            <a:r>
              <a:rPr lang="en-US" sz="2800" b="1" i="1" dirty="0">
                <a:solidFill>
                  <a:schemeClr val="accent1">
                    <a:lumMod val="40000"/>
                    <a:lumOff val="60000"/>
                  </a:schemeClr>
                </a:solidFill>
              </a:rPr>
              <a:t>CONFESS HIS NAME</a:t>
            </a:r>
            <a:br>
              <a:rPr lang="en-US" sz="2800" b="1" i="1" dirty="0">
                <a:solidFill>
                  <a:schemeClr val="folHlink"/>
                </a:solidFill>
              </a:rPr>
            </a:br>
            <a:r>
              <a:rPr lang="en-US" sz="2800" b="1" i="1" dirty="0">
                <a:solidFill>
                  <a:schemeClr val="folHlink"/>
                </a:solidFill>
              </a:rPr>
              <a:t>Matthew 10:32-33; Romans 10:9</a:t>
            </a:r>
          </a:p>
          <a:p>
            <a:pPr algn="ctr" eaLnBrk="1" hangingPunct="1">
              <a:buNone/>
              <a:defRPr/>
            </a:pPr>
            <a:r>
              <a:rPr lang="en-US" sz="2800" b="1" i="1" dirty="0">
                <a:solidFill>
                  <a:schemeClr val="accent1">
                    <a:lumMod val="40000"/>
                    <a:lumOff val="60000"/>
                  </a:schemeClr>
                </a:solidFill>
              </a:rPr>
              <a:t>BE BAPTIZED FOR FORGIVENESS</a:t>
            </a:r>
            <a:br>
              <a:rPr lang="en-US" sz="2800" b="1" i="1" dirty="0">
                <a:solidFill>
                  <a:schemeClr val="folHlink"/>
                </a:solidFill>
              </a:rPr>
            </a:br>
            <a:r>
              <a:rPr lang="en-US" sz="2800" b="1" i="1" dirty="0">
                <a:solidFill>
                  <a:schemeClr val="folHlink"/>
                </a:solidFill>
              </a:rPr>
              <a:t>Acts 2:38; Mark 16:16</a:t>
            </a:r>
          </a:p>
          <a:p>
            <a:pPr algn="ctr" eaLnBrk="1" hangingPunct="1">
              <a:buNone/>
              <a:defRPr/>
            </a:pPr>
            <a:r>
              <a:rPr lang="en-US" sz="2800" b="1" i="1" dirty="0">
                <a:solidFill>
                  <a:schemeClr val="accent1">
                    <a:lumMod val="40000"/>
                    <a:lumOff val="60000"/>
                  </a:schemeClr>
                </a:solidFill>
              </a:rPr>
              <a:t>REMAIN OBEDIENT</a:t>
            </a:r>
            <a:br>
              <a:rPr lang="en-US" sz="2800" b="1" i="1" dirty="0">
                <a:solidFill>
                  <a:schemeClr val="folHlink"/>
                </a:solidFill>
              </a:rPr>
            </a:br>
            <a:r>
              <a:rPr lang="en-US" sz="2800" b="1" i="1" dirty="0">
                <a:solidFill>
                  <a:schemeClr val="folHlink"/>
                </a:solidFill>
              </a:rPr>
              <a:t>Hebrews 5:9, 1 Corinthians 15:58 </a:t>
            </a:r>
          </a:p>
        </p:txBody>
      </p:sp>
      <p:sp>
        <p:nvSpPr>
          <p:cNvPr id="2" name="Rectangle 2">
            <a:extLst>
              <a:ext uri="{FF2B5EF4-FFF2-40B4-BE49-F238E27FC236}">
                <a16:creationId xmlns:a16="http://schemas.microsoft.com/office/drawing/2014/main" id="{24B70E15-0BC5-88B6-70F3-BC28479B0BFD}"/>
              </a:ext>
            </a:extLst>
          </p:cNvPr>
          <p:cNvSpPr>
            <a:spLocks noGrp="1" noChangeArrowheads="1"/>
          </p:cNvSpPr>
          <p:nvPr>
            <p:ph type="title"/>
          </p:nvPr>
        </p:nvSpPr>
        <p:spPr>
          <a:xfrm>
            <a:off x="323850" y="76200"/>
            <a:ext cx="8496300" cy="762000"/>
          </a:xfrm>
          <a:solidFill>
            <a:schemeClr val="accent1"/>
          </a:solidFill>
        </p:spPr>
        <p:txBody>
          <a:bodyPr/>
          <a:lstStyle/>
          <a:p>
            <a:pPr eaLnBrk="1" hangingPunct="1">
              <a:buFont typeface="Wingdings" panose="05000000000000000000" pitchFamily="2" charset="2"/>
              <a:buNone/>
              <a:defRPr/>
            </a:pPr>
            <a:r>
              <a:rPr lang="en-US" sz="4800" dirty="0"/>
              <a:t>How To Be Saved</a:t>
            </a:r>
          </a:p>
        </p:txBody>
      </p:sp>
    </p:spTree>
    <p:extLst>
      <p:ext uri="{BB962C8B-B14F-4D97-AF65-F5344CB8AC3E}">
        <p14:creationId xmlns:p14="http://schemas.microsoft.com/office/powerpoint/2010/main" val="1318053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DD50AA4-D5F1-B9DE-BD15-37B8A21B8ABB}"/>
              </a:ext>
            </a:extLst>
          </p:cNvPr>
          <p:cNvSpPr>
            <a:spLocks noGrp="1" noChangeArrowheads="1"/>
          </p:cNvSpPr>
          <p:nvPr>
            <p:ph type="title"/>
          </p:nvPr>
        </p:nvSpPr>
        <p:spPr>
          <a:xfrm>
            <a:off x="609600" y="228600"/>
            <a:ext cx="7772400" cy="914400"/>
          </a:xfrm>
          <a:solidFill>
            <a:schemeClr val="accent1"/>
          </a:solidFill>
        </p:spPr>
        <p:txBody>
          <a:bodyPr/>
          <a:lstStyle/>
          <a:p>
            <a:pPr eaLnBrk="1" hangingPunct="1">
              <a:defRPr/>
            </a:pPr>
            <a:r>
              <a:rPr lang="en-US" dirty="0"/>
              <a:t>Examples Of Self-Justification</a:t>
            </a:r>
          </a:p>
        </p:txBody>
      </p:sp>
      <p:sp>
        <p:nvSpPr>
          <p:cNvPr id="4099" name="Rectangle 3">
            <a:extLst>
              <a:ext uri="{FF2B5EF4-FFF2-40B4-BE49-F238E27FC236}">
                <a16:creationId xmlns:a16="http://schemas.microsoft.com/office/drawing/2014/main" id="{82C05828-CB75-00B0-8917-C3B106928A32}"/>
              </a:ext>
            </a:extLst>
          </p:cNvPr>
          <p:cNvSpPr>
            <a:spLocks noGrp="1" noChangeArrowheads="1"/>
          </p:cNvSpPr>
          <p:nvPr>
            <p:ph type="body" idx="1"/>
          </p:nvPr>
        </p:nvSpPr>
        <p:spPr>
          <a:xfrm>
            <a:off x="152400" y="1143000"/>
            <a:ext cx="8839200" cy="5715000"/>
          </a:xfrm>
        </p:spPr>
        <p:txBody>
          <a:bodyPr/>
          <a:lstStyle/>
          <a:p>
            <a:pPr eaLnBrk="1" hangingPunct="1">
              <a:defRPr/>
            </a:pPr>
            <a:r>
              <a:rPr lang="en-US" dirty="0"/>
              <a:t>Adam and Eve. </a:t>
            </a:r>
            <a:r>
              <a:rPr lang="en-US" b="1" dirty="0">
                <a:solidFill>
                  <a:schemeClr val="folHlink"/>
                </a:solidFill>
              </a:rPr>
              <a:t>Genesis 3:11-13</a:t>
            </a:r>
          </a:p>
          <a:p>
            <a:pPr eaLnBrk="1" hangingPunct="1">
              <a:defRPr/>
            </a:pPr>
            <a:r>
              <a:rPr lang="en-US" dirty="0"/>
              <a:t>Saul. </a:t>
            </a:r>
            <a:r>
              <a:rPr lang="en-US" b="1" dirty="0">
                <a:solidFill>
                  <a:schemeClr val="folHlink"/>
                </a:solidFill>
              </a:rPr>
              <a:t>1 Samuel 15</a:t>
            </a:r>
          </a:p>
          <a:p>
            <a:pPr eaLnBrk="1" hangingPunct="1">
              <a:defRPr/>
            </a:pPr>
            <a:r>
              <a:rPr lang="en-US" dirty="0"/>
              <a:t>The Lawyer. </a:t>
            </a:r>
            <a:r>
              <a:rPr lang="en-US" b="1" dirty="0">
                <a:solidFill>
                  <a:schemeClr val="folHlink"/>
                </a:solidFill>
              </a:rPr>
              <a:t>Luke 10:25-37</a:t>
            </a:r>
          </a:p>
          <a:p>
            <a:pPr lvl="1" eaLnBrk="1" hangingPunct="1">
              <a:defRPr/>
            </a:pPr>
            <a:r>
              <a:rPr lang="en-US" dirty="0"/>
              <a:t>Forced to answer his own question.          </a:t>
            </a:r>
            <a:r>
              <a:rPr lang="en-US" b="1" dirty="0">
                <a:solidFill>
                  <a:schemeClr val="folHlink"/>
                </a:solidFill>
              </a:rPr>
              <a:t>Vs. 25-27</a:t>
            </a:r>
          </a:p>
          <a:p>
            <a:pPr lvl="1" eaLnBrk="1" hangingPunct="1">
              <a:defRPr/>
            </a:pPr>
            <a:r>
              <a:rPr lang="en-US" dirty="0"/>
              <a:t>Changed the subject. </a:t>
            </a:r>
            <a:r>
              <a:rPr lang="en-US" b="1" dirty="0">
                <a:solidFill>
                  <a:schemeClr val="folHlink"/>
                </a:solidFill>
              </a:rPr>
              <a:t>Vs. 29</a:t>
            </a:r>
          </a:p>
          <a:p>
            <a:pPr eaLnBrk="1" hangingPunct="1">
              <a:defRPr/>
            </a:pPr>
            <a:r>
              <a:rPr lang="en-US" dirty="0"/>
              <a:t>Pharisees. </a:t>
            </a:r>
            <a:r>
              <a:rPr lang="en-US" b="1" dirty="0">
                <a:solidFill>
                  <a:schemeClr val="folHlink"/>
                </a:solidFill>
              </a:rPr>
              <a:t>Luke 16:1-15</a:t>
            </a:r>
          </a:p>
          <a:p>
            <a:pPr lvl="1" eaLnBrk="1" hangingPunct="1">
              <a:defRPr/>
            </a:pPr>
            <a:r>
              <a:rPr lang="en-US" dirty="0"/>
              <a:t>Would take any position to justify self.          </a:t>
            </a:r>
            <a:r>
              <a:rPr lang="en-US" b="1" dirty="0">
                <a:solidFill>
                  <a:schemeClr val="folHlink"/>
                </a:solidFill>
              </a:rPr>
              <a:t>Matthew 21:23-32</a:t>
            </a:r>
          </a:p>
          <a:p>
            <a:pPr lvl="1" eaLnBrk="1" hangingPunct="1">
              <a:defRPr/>
            </a:pPr>
            <a:r>
              <a:rPr lang="en-US" dirty="0"/>
              <a:t>Would belittle others to justify self.              </a:t>
            </a:r>
            <a:r>
              <a:rPr lang="en-US" b="1" dirty="0">
                <a:solidFill>
                  <a:schemeClr val="folHlink"/>
                </a:solidFill>
              </a:rPr>
              <a:t>Luke 18:11</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slide(fromBottom)">
                                      <p:cBhvr>
                                        <p:cTn id="7" dur="500"/>
                                        <p:tgtEl>
                                          <p:spTgt spid="40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slide(fromBottom)">
                                      <p:cBhvr>
                                        <p:cTn id="12" dur="500"/>
                                        <p:tgtEl>
                                          <p:spTgt spid="409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4099">
                                            <p:txEl>
                                              <p:pRg st="2" end="2"/>
                                            </p:txEl>
                                          </p:spTgt>
                                        </p:tgtEl>
                                        <p:attrNameLst>
                                          <p:attrName>style.visibility</p:attrName>
                                        </p:attrNameLst>
                                      </p:cBhvr>
                                      <p:to>
                                        <p:strVal val="visible"/>
                                      </p:to>
                                    </p:set>
                                    <p:animEffect transition="in" filter="slide(fromBottom)">
                                      <p:cBhvr>
                                        <p:cTn id="17" dur="500"/>
                                        <p:tgtEl>
                                          <p:spTgt spid="4099">
                                            <p:txEl>
                                              <p:pRg st="2" end="2"/>
                                            </p:txEl>
                                          </p:spTgt>
                                        </p:tgtEl>
                                      </p:cBhvr>
                                    </p:animEffect>
                                  </p:childTnLst>
                                </p:cTn>
                              </p:par>
                              <p:par>
                                <p:cTn id="18" presetID="12" presetClass="entr" presetSubtype="4" fill="hold" grpId="0" nodeType="withEffect">
                                  <p:stCondLst>
                                    <p:cond delay="0"/>
                                  </p:stCondLst>
                                  <p:childTnLst>
                                    <p:set>
                                      <p:cBhvr>
                                        <p:cTn id="19" dur="1" fill="hold">
                                          <p:stCondLst>
                                            <p:cond delay="0"/>
                                          </p:stCondLst>
                                        </p:cTn>
                                        <p:tgtEl>
                                          <p:spTgt spid="4099">
                                            <p:txEl>
                                              <p:pRg st="3" end="3"/>
                                            </p:txEl>
                                          </p:spTgt>
                                        </p:tgtEl>
                                        <p:attrNameLst>
                                          <p:attrName>style.visibility</p:attrName>
                                        </p:attrNameLst>
                                      </p:cBhvr>
                                      <p:to>
                                        <p:strVal val="visible"/>
                                      </p:to>
                                    </p:set>
                                    <p:animEffect transition="in" filter="slide(fromBottom)">
                                      <p:cBhvr>
                                        <p:cTn id="20" dur="500"/>
                                        <p:tgtEl>
                                          <p:spTgt spid="4099">
                                            <p:txEl>
                                              <p:pRg st="3" end="3"/>
                                            </p:txEl>
                                          </p:spTgt>
                                        </p:tgtEl>
                                      </p:cBhvr>
                                    </p:animEffect>
                                  </p:childTnLst>
                                </p:cTn>
                              </p:par>
                              <p:par>
                                <p:cTn id="21" presetID="12" presetClass="entr" presetSubtype="4" fill="hold" grpId="0" nodeType="withEffect">
                                  <p:stCondLst>
                                    <p:cond delay="0"/>
                                  </p:stCondLst>
                                  <p:childTnLst>
                                    <p:set>
                                      <p:cBhvr>
                                        <p:cTn id="22" dur="1" fill="hold">
                                          <p:stCondLst>
                                            <p:cond delay="0"/>
                                          </p:stCondLst>
                                        </p:cTn>
                                        <p:tgtEl>
                                          <p:spTgt spid="4099">
                                            <p:txEl>
                                              <p:pRg st="4" end="4"/>
                                            </p:txEl>
                                          </p:spTgt>
                                        </p:tgtEl>
                                        <p:attrNameLst>
                                          <p:attrName>style.visibility</p:attrName>
                                        </p:attrNameLst>
                                      </p:cBhvr>
                                      <p:to>
                                        <p:strVal val="visible"/>
                                      </p:to>
                                    </p:set>
                                    <p:animEffect transition="in" filter="slide(fromBottom)">
                                      <p:cBhvr>
                                        <p:cTn id="23" dur="500"/>
                                        <p:tgtEl>
                                          <p:spTgt spid="4099">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2" presetClass="entr" presetSubtype="4" fill="hold" grpId="0" nodeType="clickEffect">
                                  <p:stCondLst>
                                    <p:cond delay="0"/>
                                  </p:stCondLst>
                                  <p:childTnLst>
                                    <p:set>
                                      <p:cBhvr>
                                        <p:cTn id="27" dur="1" fill="hold">
                                          <p:stCondLst>
                                            <p:cond delay="0"/>
                                          </p:stCondLst>
                                        </p:cTn>
                                        <p:tgtEl>
                                          <p:spTgt spid="4099">
                                            <p:txEl>
                                              <p:pRg st="5" end="5"/>
                                            </p:txEl>
                                          </p:spTgt>
                                        </p:tgtEl>
                                        <p:attrNameLst>
                                          <p:attrName>style.visibility</p:attrName>
                                        </p:attrNameLst>
                                      </p:cBhvr>
                                      <p:to>
                                        <p:strVal val="visible"/>
                                      </p:to>
                                    </p:set>
                                    <p:animEffect transition="in" filter="slide(fromBottom)">
                                      <p:cBhvr>
                                        <p:cTn id="28" dur="500"/>
                                        <p:tgtEl>
                                          <p:spTgt spid="4099">
                                            <p:txEl>
                                              <p:pRg st="5" end="5"/>
                                            </p:txEl>
                                          </p:spTgt>
                                        </p:tgtEl>
                                      </p:cBhvr>
                                    </p:animEffect>
                                  </p:childTnLst>
                                </p:cTn>
                              </p:par>
                              <p:par>
                                <p:cTn id="29" presetID="12" presetClass="entr" presetSubtype="4" fill="hold" grpId="0" nodeType="withEffect">
                                  <p:stCondLst>
                                    <p:cond delay="0"/>
                                  </p:stCondLst>
                                  <p:childTnLst>
                                    <p:set>
                                      <p:cBhvr>
                                        <p:cTn id="30" dur="1" fill="hold">
                                          <p:stCondLst>
                                            <p:cond delay="0"/>
                                          </p:stCondLst>
                                        </p:cTn>
                                        <p:tgtEl>
                                          <p:spTgt spid="4099">
                                            <p:txEl>
                                              <p:pRg st="6" end="6"/>
                                            </p:txEl>
                                          </p:spTgt>
                                        </p:tgtEl>
                                        <p:attrNameLst>
                                          <p:attrName>style.visibility</p:attrName>
                                        </p:attrNameLst>
                                      </p:cBhvr>
                                      <p:to>
                                        <p:strVal val="visible"/>
                                      </p:to>
                                    </p:set>
                                    <p:animEffect transition="in" filter="slide(fromBottom)">
                                      <p:cBhvr>
                                        <p:cTn id="31" dur="500"/>
                                        <p:tgtEl>
                                          <p:spTgt spid="4099">
                                            <p:txEl>
                                              <p:pRg st="6" end="6"/>
                                            </p:txEl>
                                          </p:spTgt>
                                        </p:tgtEl>
                                      </p:cBhvr>
                                    </p:animEffect>
                                  </p:childTnLst>
                                </p:cTn>
                              </p:par>
                              <p:par>
                                <p:cTn id="32" presetID="12" presetClass="entr" presetSubtype="4" fill="hold" grpId="0" nodeType="withEffect">
                                  <p:stCondLst>
                                    <p:cond delay="0"/>
                                  </p:stCondLst>
                                  <p:childTnLst>
                                    <p:set>
                                      <p:cBhvr>
                                        <p:cTn id="33" dur="1" fill="hold">
                                          <p:stCondLst>
                                            <p:cond delay="0"/>
                                          </p:stCondLst>
                                        </p:cTn>
                                        <p:tgtEl>
                                          <p:spTgt spid="4099">
                                            <p:txEl>
                                              <p:pRg st="7" end="7"/>
                                            </p:txEl>
                                          </p:spTgt>
                                        </p:tgtEl>
                                        <p:attrNameLst>
                                          <p:attrName>style.visibility</p:attrName>
                                        </p:attrNameLst>
                                      </p:cBhvr>
                                      <p:to>
                                        <p:strVal val="visible"/>
                                      </p:to>
                                    </p:set>
                                    <p:animEffect transition="in" filter="slide(fromBottom)">
                                      <p:cBhvr>
                                        <p:cTn id="34" dur="500"/>
                                        <p:tgtEl>
                                          <p:spTgt spid="409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2741B9A-C535-E81A-64F4-47C8AAA27881}"/>
              </a:ext>
            </a:extLst>
          </p:cNvPr>
          <p:cNvSpPr>
            <a:spLocks noGrp="1" noChangeArrowheads="1"/>
          </p:cNvSpPr>
          <p:nvPr>
            <p:ph type="title"/>
          </p:nvPr>
        </p:nvSpPr>
        <p:spPr>
          <a:xfrm>
            <a:off x="228600" y="228600"/>
            <a:ext cx="8686800" cy="1143000"/>
          </a:xfrm>
          <a:solidFill>
            <a:schemeClr val="accent1"/>
          </a:solidFill>
        </p:spPr>
        <p:txBody>
          <a:bodyPr/>
          <a:lstStyle/>
          <a:p>
            <a:pPr eaLnBrk="1" hangingPunct="1">
              <a:defRPr/>
            </a:pPr>
            <a:r>
              <a:rPr lang="en-US"/>
              <a:t>Self-Justification At The Judgment</a:t>
            </a:r>
          </a:p>
        </p:txBody>
      </p:sp>
      <p:sp>
        <p:nvSpPr>
          <p:cNvPr id="5123" name="Rectangle 3">
            <a:extLst>
              <a:ext uri="{FF2B5EF4-FFF2-40B4-BE49-F238E27FC236}">
                <a16:creationId xmlns:a16="http://schemas.microsoft.com/office/drawing/2014/main" id="{DF4F3CCB-FA3A-C6DF-B743-F6C5E653022E}"/>
              </a:ext>
            </a:extLst>
          </p:cNvPr>
          <p:cNvSpPr>
            <a:spLocks noGrp="1" noChangeArrowheads="1"/>
          </p:cNvSpPr>
          <p:nvPr>
            <p:ph type="body" idx="1"/>
          </p:nvPr>
        </p:nvSpPr>
        <p:spPr>
          <a:xfrm>
            <a:off x="304800" y="1981200"/>
            <a:ext cx="8610600" cy="4114800"/>
          </a:xfrm>
        </p:spPr>
        <p:txBody>
          <a:bodyPr/>
          <a:lstStyle/>
          <a:p>
            <a:pPr eaLnBrk="1" hangingPunct="1">
              <a:defRPr/>
            </a:pPr>
            <a:r>
              <a:rPr lang="en-US" sz="4000" dirty="0"/>
              <a:t>Many claim works to their credit. </a:t>
            </a:r>
            <a:r>
              <a:rPr lang="en-US" sz="4000" b="1" dirty="0">
                <a:solidFill>
                  <a:schemeClr val="folHlink"/>
                </a:solidFill>
              </a:rPr>
              <a:t>Matthew 7:22-23</a:t>
            </a:r>
          </a:p>
          <a:p>
            <a:pPr eaLnBrk="1" hangingPunct="1">
              <a:defRPr/>
            </a:pPr>
            <a:r>
              <a:rPr lang="en-US" sz="4000" dirty="0"/>
              <a:t>Some claim ignorance of their failures. </a:t>
            </a:r>
            <a:r>
              <a:rPr lang="en-US" sz="4000" b="1" dirty="0">
                <a:solidFill>
                  <a:schemeClr val="folHlink"/>
                </a:solidFill>
              </a:rPr>
              <a:t>Matthew 25:41-46</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Effect transition="in" filter="slide(fromBottom)">
                                      <p:cBhvr>
                                        <p:cTn id="7" dur="500"/>
                                        <p:tgtEl>
                                          <p:spTgt spid="5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5123">
                                            <p:txEl>
                                              <p:pRg st="1" end="1"/>
                                            </p:txEl>
                                          </p:spTgt>
                                        </p:tgtEl>
                                        <p:attrNameLst>
                                          <p:attrName>style.visibility</p:attrName>
                                        </p:attrNameLst>
                                      </p:cBhvr>
                                      <p:to>
                                        <p:strVal val="visible"/>
                                      </p:to>
                                    </p:set>
                                    <p:animEffect transition="in" filter="slide(fromBottom)">
                                      <p:cBhvr>
                                        <p:cTn id="12" dur="500"/>
                                        <p:tgtEl>
                                          <p:spTgt spid="512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49906128-7167-A88A-BD93-320382722ECA}"/>
              </a:ext>
            </a:extLst>
          </p:cNvPr>
          <p:cNvSpPr>
            <a:spLocks noGrp="1" noChangeArrowheads="1"/>
          </p:cNvSpPr>
          <p:nvPr>
            <p:ph type="title"/>
          </p:nvPr>
        </p:nvSpPr>
        <p:spPr>
          <a:solidFill>
            <a:schemeClr val="accent1"/>
          </a:solidFill>
        </p:spPr>
        <p:txBody>
          <a:bodyPr/>
          <a:lstStyle/>
          <a:p>
            <a:pPr eaLnBrk="1" hangingPunct="1">
              <a:defRPr/>
            </a:pPr>
            <a:r>
              <a:rPr lang="en-US"/>
              <a:t>Reasons For Self-Justification</a:t>
            </a:r>
          </a:p>
        </p:txBody>
      </p:sp>
      <p:sp>
        <p:nvSpPr>
          <p:cNvPr id="6147" name="Rectangle 3">
            <a:extLst>
              <a:ext uri="{FF2B5EF4-FFF2-40B4-BE49-F238E27FC236}">
                <a16:creationId xmlns:a16="http://schemas.microsoft.com/office/drawing/2014/main" id="{D0750F0F-535B-50AA-7D37-C244CA9010C9}"/>
              </a:ext>
            </a:extLst>
          </p:cNvPr>
          <p:cNvSpPr>
            <a:spLocks noGrp="1" noChangeArrowheads="1"/>
          </p:cNvSpPr>
          <p:nvPr>
            <p:ph type="body" idx="1"/>
          </p:nvPr>
        </p:nvSpPr>
        <p:spPr>
          <a:xfrm>
            <a:off x="24493" y="1371600"/>
            <a:ext cx="9144000" cy="5440362"/>
          </a:xfrm>
        </p:spPr>
        <p:txBody>
          <a:bodyPr/>
          <a:lstStyle/>
          <a:p>
            <a:pPr eaLnBrk="1" hangingPunct="1">
              <a:defRPr/>
            </a:pPr>
            <a:r>
              <a:rPr lang="en-US" sz="4000" dirty="0"/>
              <a:t>To satisfy own conscience.     </a:t>
            </a:r>
            <a:r>
              <a:rPr lang="en-US" sz="3600" b="1" dirty="0">
                <a:solidFill>
                  <a:schemeClr val="folHlink"/>
                </a:solidFill>
              </a:rPr>
              <a:t>Proverbs 30:12; 27:2</a:t>
            </a:r>
            <a:br>
              <a:rPr lang="en-US" sz="3600" b="1" dirty="0">
                <a:solidFill>
                  <a:schemeClr val="folHlink"/>
                </a:solidFill>
              </a:rPr>
            </a:br>
            <a:r>
              <a:rPr lang="en-US" sz="3600" b="1" dirty="0">
                <a:solidFill>
                  <a:schemeClr val="folHlink"/>
                </a:solidFill>
              </a:rPr>
              <a:t>Revelation 3:17</a:t>
            </a:r>
          </a:p>
          <a:p>
            <a:pPr eaLnBrk="1" hangingPunct="1">
              <a:defRPr/>
            </a:pPr>
            <a:r>
              <a:rPr lang="en-US" sz="4000" dirty="0"/>
              <a:t>To receive man’s approval.     </a:t>
            </a:r>
            <a:r>
              <a:rPr lang="en-US" sz="3600" b="1" dirty="0">
                <a:solidFill>
                  <a:schemeClr val="folHlink"/>
                </a:solidFill>
              </a:rPr>
              <a:t>Luke 16:14-15; </a:t>
            </a:r>
            <a:br>
              <a:rPr lang="en-US" sz="3600" b="1" dirty="0">
                <a:solidFill>
                  <a:schemeClr val="folHlink"/>
                </a:solidFill>
              </a:rPr>
            </a:br>
            <a:r>
              <a:rPr lang="en-US" sz="3600" b="1" dirty="0">
                <a:solidFill>
                  <a:schemeClr val="folHlink"/>
                </a:solidFill>
              </a:rPr>
              <a:t>Matthew 23:27-28</a:t>
            </a:r>
          </a:p>
          <a:p>
            <a:pPr eaLnBrk="1" hangingPunct="1">
              <a:defRPr/>
            </a:pPr>
            <a:r>
              <a:rPr lang="en-US" sz="4000" dirty="0"/>
              <a:t>To avoid God’s condemnation. </a:t>
            </a:r>
            <a:br>
              <a:rPr lang="en-US" sz="4000" dirty="0"/>
            </a:br>
            <a:r>
              <a:rPr lang="en-US" sz="3600" b="1" dirty="0">
                <a:solidFill>
                  <a:schemeClr val="folHlink"/>
                </a:solidFill>
              </a:rPr>
              <a:t>cf. Adam &amp; Eve, Saul, etc.; </a:t>
            </a:r>
            <a:br>
              <a:rPr lang="en-US" sz="3600" b="1" dirty="0">
                <a:solidFill>
                  <a:schemeClr val="folHlink"/>
                </a:solidFill>
              </a:rPr>
            </a:br>
            <a:r>
              <a:rPr lang="en-US" sz="3600" b="1" dirty="0">
                <a:solidFill>
                  <a:schemeClr val="folHlink"/>
                </a:solidFill>
              </a:rPr>
              <a:t>cf. Matthew 7:21-23</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slide(fromBottom)">
                                      <p:cBhvr>
                                        <p:cTn id="7" dur="500"/>
                                        <p:tgtEl>
                                          <p:spTgt spid="61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6147">
                                            <p:txEl>
                                              <p:pRg st="1" end="1"/>
                                            </p:txEl>
                                          </p:spTgt>
                                        </p:tgtEl>
                                        <p:attrNameLst>
                                          <p:attrName>style.visibility</p:attrName>
                                        </p:attrNameLst>
                                      </p:cBhvr>
                                      <p:to>
                                        <p:strVal val="visible"/>
                                      </p:to>
                                    </p:set>
                                    <p:animEffect transition="in" filter="slide(fromBottom)">
                                      <p:cBhvr>
                                        <p:cTn id="12" dur="500"/>
                                        <p:tgtEl>
                                          <p:spTgt spid="614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6147">
                                            <p:txEl>
                                              <p:pRg st="2" end="2"/>
                                            </p:txEl>
                                          </p:spTgt>
                                        </p:tgtEl>
                                        <p:attrNameLst>
                                          <p:attrName>style.visibility</p:attrName>
                                        </p:attrNameLst>
                                      </p:cBhvr>
                                      <p:to>
                                        <p:strVal val="visible"/>
                                      </p:to>
                                    </p:set>
                                    <p:animEffect transition="in" filter="slide(fromBottom)">
                                      <p:cBhvr>
                                        <p:cTn id="17" dur="500"/>
                                        <p:tgtEl>
                                          <p:spTgt spid="61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1265FBF7-50F4-E0AD-146C-111347700929}"/>
              </a:ext>
            </a:extLst>
          </p:cNvPr>
          <p:cNvSpPr>
            <a:spLocks noGrp="1" noChangeArrowheads="1"/>
          </p:cNvSpPr>
          <p:nvPr>
            <p:ph type="title"/>
          </p:nvPr>
        </p:nvSpPr>
        <p:spPr>
          <a:xfrm>
            <a:off x="114300" y="228600"/>
            <a:ext cx="8915400" cy="1295400"/>
          </a:xfrm>
          <a:solidFill>
            <a:schemeClr val="accent1"/>
          </a:solidFill>
        </p:spPr>
        <p:txBody>
          <a:bodyPr/>
          <a:lstStyle/>
          <a:p>
            <a:pPr eaLnBrk="1" hangingPunct="1">
              <a:defRPr/>
            </a:pPr>
            <a:r>
              <a:rPr lang="en-US" dirty="0"/>
              <a:t>Present Day Efforts At </a:t>
            </a:r>
            <a:br>
              <a:rPr lang="en-US" dirty="0"/>
            </a:br>
            <a:r>
              <a:rPr lang="en-US" dirty="0"/>
              <a:t>Self-Justification</a:t>
            </a:r>
          </a:p>
        </p:txBody>
      </p:sp>
      <p:sp>
        <p:nvSpPr>
          <p:cNvPr id="7171" name="Rectangle 3">
            <a:extLst>
              <a:ext uri="{FF2B5EF4-FFF2-40B4-BE49-F238E27FC236}">
                <a16:creationId xmlns:a16="http://schemas.microsoft.com/office/drawing/2014/main" id="{A269C55E-B825-57FF-4B1B-97AE59DD6A4E}"/>
              </a:ext>
            </a:extLst>
          </p:cNvPr>
          <p:cNvSpPr>
            <a:spLocks noGrp="1" noChangeArrowheads="1"/>
          </p:cNvSpPr>
          <p:nvPr>
            <p:ph type="body" idx="1"/>
          </p:nvPr>
        </p:nvSpPr>
        <p:spPr>
          <a:xfrm>
            <a:off x="89807" y="1828800"/>
            <a:ext cx="8825593" cy="4648199"/>
          </a:xfrm>
        </p:spPr>
        <p:txBody>
          <a:bodyPr/>
          <a:lstStyle/>
          <a:p>
            <a:pPr eaLnBrk="1" hangingPunct="1">
              <a:defRPr/>
            </a:pPr>
            <a:r>
              <a:rPr lang="en-US" sz="4000" dirty="0"/>
              <a:t>Religious division.</a:t>
            </a:r>
            <a:br>
              <a:rPr lang="en-US" sz="4000" dirty="0"/>
            </a:br>
            <a:r>
              <a:rPr lang="en-US" sz="4000" b="1" dirty="0">
                <a:solidFill>
                  <a:schemeClr val="folHlink"/>
                </a:solidFill>
              </a:rPr>
              <a:t>1 Corinthians 1:10-13; </a:t>
            </a:r>
            <a:br>
              <a:rPr lang="en-US" sz="4000" b="1" dirty="0">
                <a:solidFill>
                  <a:schemeClr val="folHlink"/>
                </a:solidFill>
              </a:rPr>
            </a:br>
            <a:r>
              <a:rPr lang="en-US" sz="4000" b="1" dirty="0">
                <a:solidFill>
                  <a:schemeClr val="folHlink"/>
                </a:solidFill>
              </a:rPr>
              <a:t>John 17:17; 20-21</a:t>
            </a:r>
          </a:p>
          <a:p>
            <a:pPr eaLnBrk="1" hangingPunct="1">
              <a:defRPr/>
            </a:pPr>
            <a:r>
              <a:rPr lang="en-US" sz="4000" dirty="0"/>
              <a:t>“What will be will be…”</a:t>
            </a:r>
            <a:br>
              <a:rPr lang="en-US" sz="4000" dirty="0"/>
            </a:br>
            <a:r>
              <a:rPr lang="en-US" sz="4000" b="1" dirty="0">
                <a:solidFill>
                  <a:schemeClr val="folHlink"/>
                </a:solidFill>
              </a:rPr>
              <a:t>Romans 6:16-18; </a:t>
            </a:r>
            <a:br>
              <a:rPr lang="en-US" sz="4000" b="1" dirty="0">
                <a:solidFill>
                  <a:schemeClr val="folHlink"/>
                </a:solidFill>
              </a:rPr>
            </a:br>
            <a:r>
              <a:rPr lang="en-US" sz="4000" b="1" dirty="0">
                <a:solidFill>
                  <a:schemeClr val="folHlink"/>
                </a:solidFill>
              </a:rPr>
              <a:t>Galatians 6:7-8</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slide(fromBottom)">
                                      <p:cBhvr>
                                        <p:cTn id="7" dur="500"/>
                                        <p:tgtEl>
                                          <p:spTgt spid="71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slide(fromBottom)">
                                      <p:cBhvr>
                                        <p:cTn id="12" dur="500"/>
                                        <p:tgtEl>
                                          <p:spTgt spid="71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a:extLst>
            <a:ext uri="{FF2B5EF4-FFF2-40B4-BE49-F238E27FC236}">
              <a16:creationId xmlns:a16="http://schemas.microsoft.com/office/drawing/2014/main" id="{35B4341A-55C5-95B7-6603-FB2C4F0EF1A0}"/>
            </a:ext>
          </a:extLst>
        </p:cNvPr>
        <p:cNvGrpSpPr/>
        <p:nvPr/>
      </p:nvGrpSpPr>
      <p:grpSpPr>
        <a:xfrm>
          <a:off x="0" y="0"/>
          <a:ext cx="0" cy="0"/>
          <a:chOff x="0" y="0"/>
          <a:chExt cx="0" cy="0"/>
        </a:xfrm>
      </p:grpSpPr>
      <p:sp>
        <p:nvSpPr>
          <p:cNvPr id="7170" name="Rectangle 2">
            <a:extLst>
              <a:ext uri="{FF2B5EF4-FFF2-40B4-BE49-F238E27FC236}">
                <a16:creationId xmlns:a16="http://schemas.microsoft.com/office/drawing/2014/main" id="{D4F8D74A-E87A-4DEF-9DB0-6A3463214356}"/>
              </a:ext>
            </a:extLst>
          </p:cNvPr>
          <p:cNvSpPr>
            <a:spLocks noGrp="1" noChangeArrowheads="1"/>
          </p:cNvSpPr>
          <p:nvPr>
            <p:ph type="title"/>
          </p:nvPr>
        </p:nvSpPr>
        <p:spPr>
          <a:xfrm>
            <a:off x="114300" y="228600"/>
            <a:ext cx="8915400" cy="1295400"/>
          </a:xfrm>
          <a:solidFill>
            <a:schemeClr val="accent1"/>
          </a:solidFill>
        </p:spPr>
        <p:txBody>
          <a:bodyPr/>
          <a:lstStyle/>
          <a:p>
            <a:pPr eaLnBrk="1" hangingPunct="1">
              <a:defRPr/>
            </a:pPr>
            <a:r>
              <a:rPr lang="en-US" dirty="0"/>
              <a:t>Present Day Efforts At </a:t>
            </a:r>
            <a:br>
              <a:rPr lang="en-US" dirty="0"/>
            </a:br>
            <a:r>
              <a:rPr lang="en-US" dirty="0"/>
              <a:t>Self-Justification</a:t>
            </a:r>
          </a:p>
        </p:txBody>
      </p:sp>
      <p:sp>
        <p:nvSpPr>
          <p:cNvPr id="7171" name="Rectangle 3">
            <a:extLst>
              <a:ext uri="{FF2B5EF4-FFF2-40B4-BE49-F238E27FC236}">
                <a16:creationId xmlns:a16="http://schemas.microsoft.com/office/drawing/2014/main" id="{A14F86D6-4052-8EA0-783F-B9C25CF28951}"/>
              </a:ext>
            </a:extLst>
          </p:cNvPr>
          <p:cNvSpPr>
            <a:spLocks noGrp="1" noChangeArrowheads="1"/>
          </p:cNvSpPr>
          <p:nvPr>
            <p:ph type="body" idx="1"/>
          </p:nvPr>
        </p:nvSpPr>
        <p:spPr>
          <a:xfrm>
            <a:off x="0" y="1752600"/>
            <a:ext cx="9144000" cy="4571999"/>
          </a:xfrm>
        </p:spPr>
        <p:txBody>
          <a:bodyPr/>
          <a:lstStyle/>
          <a:p>
            <a:pPr eaLnBrk="1" hangingPunct="1">
              <a:defRPr/>
            </a:pPr>
            <a:r>
              <a:rPr lang="en-US" sz="3600" dirty="0"/>
              <a:t>“I’m better than __________.”</a:t>
            </a:r>
            <a:br>
              <a:rPr lang="en-US" sz="3600" dirty="0"/>
            </a:br>
            <a:r>
              <a:rPr lang="en-US" sz="3600" b="1" dirty="0">
                <a:solidFill>
                  <a:schemeClr val="folHlink"/>
                </a:solidFill>
              </a:rPr>
              <a:t>Luke 18:9-14; Matthew 7:1-5</a:t>
            </a:r>
            <a:br>
              <a:rPr lang="en-US" sz="3600" b="1" dirty="0">
                <a:solidFill>
                  <a:schemeClr val="folHlink"/>
                </a:solidFill>
              </a:rPr>
            </a:br>
            <a:r>
              <a:rPr lang="en-US" sz="3600" b="1" dirty="0">
                <a:solidFill>
                  <a:schemeClr val="folHlink"/>
                </a:solidFill>
              </a:rPr>
              <a:t>John 7:24</a:t>
            </a:r>
            <a:endParaRPr lang="en-US" sz="3600" dirty="0"/>
          </a:p>
          <a:p>
            <a:pPr eaLnBrk="1" hangingPunct="1">
              <a:defRPr/>
            </a:pPr>
            <a:r>
              <a:rPr lang="en-US" sz="3600" dirty="0"/>
              <a:t>“Hypocrites in the church.”             </a:t>
            </a:r>
            <a:r>
              <a:rPr lang="en-US" sz="3600" b="1" dirty="0">
                <a:solidFill>
                  <a:schemeClr val="folHlink"/>
                </a:solidFill>
              </a:rPr>
              <a:t> 2 Corinthians 10:12; 13:5</a:t>
            </a:r>
          </a:p>
          <a:p>
            <a:pPr eaLnBrk="1" hangingPunct="1">
              <a:defRPr/>
            </a:pPr>
            <a:r>
              <a:rPr lang="en-US" sz="3600" dirty="0"/>
              <a:t>“I had to go to church when a child, but now I do what I feel is right…”</a:t>
            </a:r>
            <a:br>
              <a:rPr lang="en-US" sz="3600" dirty="0"/>
            </a:br>
            <a:r>
              <a:rPr lang="en-US" sz="3600" b="1" dirty="0">
                <a:solidFill>
                  <a:schemeClr val="folHlink"/>
                </a:solidFill>
              </a:rPr>
              <a:t>Jeremiah 10:23; Proverbs 14:12</a:t>
            </a:r>
          </a:p>
        </p:txBody>
      </p:sp>
    </p:spTree>
    <p:extLst>
      <p:ext uri="{BB962C8B-B14F-4D97-AF65-F5344CB8AC3E}">
        <p14:creationId xmlns:p14="http://schemas.microsoft.com/office/powerpoint/2010/main" val="77582534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Effect transition="in" filter="slide(fromBottom)">
                                      <p:cBhvr>
                                        <p:cTn id="7" dur="500"/>
                                        <p:tgtEl>
                                          <p:spTgt spid="7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7171">
                                            <p:txEl>
                                              <p:pRg st="1" end="1"/>
                                            </p:txEl>
                                          </p:spTgt>
                                        </p:tgtEl>
                                        <p:attrNameLst>
                                          <p:attrName>style.visibility</p:attrName>
                                        </p:attrNameLst>
                                      </p:cBhvr>
                                      <p:to>
                                        <p:strVal val="visible"/>
                                      </p:to>
                                    </p:set>
                                    <p:animEffect transition="in" filter="slide(fromBottom)">
                                      <p:cBhvr>
                                        <p:cTn id="12" dur="500"/>
                                        <p:tgtEl>
                                          <p:spTgt spid="71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7171">
                                            <p:txEl>
                                              <p:pRg st="2" end="2"/>
                                            </p:txEl>
                                          </p:spTgt>
                                        </p:tgtEl>
                                        <p:attrNameLst>
                                          <p:attrName>style.visibility</p:attrName>
                                        </p:attrNameLst>
                                      </p:cBhvr>
                                      <p:to>
                                        <p:strVal val="visible"/>
                                      </p:to>
                                    </p:set>
                                    <p:animEffect transition="in" filter="slide(fromBottom)">
                                      <p:cBhvr>
                                        <p:cTn id="17" dur="500"/>
                                        <p:tgtEl>
                                          <p:spTgt spid="717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F372D553-F771-C2B7-6CB2-82D4B30BEF29}"/>
              </a:ext>
            </a:extLst>
          </p:cNvPr>
          <p:cNvSpPr>
            <a:spLocks noGrp="1" noChangeArrowheads="1"/>
          </p:cNvSpPr>
          <p:nvPr>
            <p:ph type="title"/>
          </p:nvPr>
        </p:nvSpPr>
        <p:spPr>
          <a:xfrm>
            <a:off x="457200" y="277813"/>
            <a:ext cx="8229600" cy="1398587"/>
          </a:xfrm>
          <a:solidFill>
            <a:schemeClr val="accent1"/>
          </a:solidFill>
        </p:spPr>
        <p:txBody>
          <a:bodyPr/>
          <a:lstStyle/>
          <a:p>
            <a:pPr eaLnBrk="1" hangingPunct="1">
              <a:defRPr/>
            </a:pPr>
            <a:r>
              <a:rPr lang="en-US" dirty="0"/>
              <a:t>Better To Acknowledge Sin &amp; Accept Responsibility</a:t>
            </a:r>
          </a:p>
        </p:txBody>
      </p:sp>
      <p:sp>
        <p:nvSpPr>
          <p:cNvPr id="8195" name="Rectangle 3">
            <a:extLst>
              <a:ext uri="{FF2B5EF4-FFF2-40B4-BE49-F238E27FC236}">
                <a16:creationId xmlns:a16="http://schemas.microsoft.com/office/drawing/2014/main" id="{AAEC6C3F-75A3-A38A-6D00-21549943960F}"/>
              </a:ext>
            </a:extLst>
          </p:cNvPr>
          <p:cNvSpPr>
            <a:spLocks noGrp="1" noChangeArrowheads="1"/>
          </p:cNvSpPr>
          <p:nvPr>
            <p:ph type="body" idx="1"/>
          </p:nvPr>
        </p:nvSpPr>
        <p:spPr>
          <a:xfrm>
            <a:off x="381000" y="1981200"/>
            <a:ext cx="8077200" cy="4419600"/>
          </a:xfrm>
        </p:spPr>
        <p:txBody>
          <a:bodyPr/>
          <a:lstStyle/>
          <a:p>
            <a:pPr eaLnBrk="1" hangingPunct="1">
              <a:defRPr/>
            </a:pPr>
            <a:r>
              <a:rPr lang="en-US" sz="4400" dirty="0"/>
              <a:t>Bible Examples…</a:t>
            </a:r>
          </a:p>
          <a:p>
            <a:pPr lvl="1" eaLnBrk="1" hangingPunct="1">
              <a:defRPr/>
            </a:pPr>
            <a:r>
              <a:rPr lang="en-US" sz="4000" dirty="0"/>
              <a:t>Saul. </a:t>
            </a:r>
            <a:r>
              <a:rPr lang="en-US" sz="4000" b="1" dirty="0">
                <a:solidFill>
                  <a:schemeClr val="folHlink"/>
                </a:solidFill>
              </a:rPr>
              <a:t>1 Samuel 15:24</a:t>
            </a:r>
          </a:p>
          <a:p>
            <a:pPr lvl="1" eaLnBrk="1" hangingPunct="1">
              <a:defRPr/>
            </a:pPr>
            <a:r>
              <a:rPr lang="en-US" sz="4000" dirty="0"/>
              <a:t>David. </a:t>
            </a:r>
            <a:r>
              <a:rPr lang="en-US" sz="4000" b="1" dirty="0">
                <a:solidFill>
                  <a:schemeClr val="folHlink"/>
                </a:solidFill>
              </a:rPr>
              <a:t>2 Samuel 12:13</a:t>
            </a:r>
          </a:p>
          <a:p>
            <a:pPr lvl="1" eaLnBrk="1" hangingPunct="1">
              <a:defRPr/>
            </a:pPr>
            <a:r>
              <a:rPr lang="en-US" sz="4000" dirty="0"/>
              <a:t>Daniel prays for the people. </a:t>
            </a:r>
            <a:r>
              <a:rPr lang="en-US" sz="4000" b="1" dirty="0">
                <a:solidFill>
                  <a:schemeClr val="folHlink"/>
                </a:solidFill>
              </a:rPr>
              <a:t>Daniel 9:4-6</a:t>
            </a:r>
          </a:p>
          <a:p>
            <a:pPr lvl="1" eaLnBrk="1" hangingPunct="1">
              <a:defRPr/>
            </a:pPr>
            <a:r>
              <a:rPr lang="en-US" sz="4000" dirty="0"/>
              <a:t>Achan. </a:t>
            </a:r>
            <a:r>
              <a:rPr lang="en-US" sz="4000" b="1" dirty="0">
                <a:solidFill>
                  <a:schemeClr val="folHlink"/>
                </a:solidFill>
              </a:rPr>
              <a:t>Joshua 7:20</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slide(fromBottom)">
                                      <p:cBhvr>
                                        <p:cTn id="7" dur="5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slide(fromBottom)">
                                      <p:cBhvr>
                                        <p:cTn id="12" dur="500"/>
                                        <p:tgtEl>
                                          <p:spTgt spid="81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slide(fromBottom)">
                                      <p:cBhvr>
                                        <p:cTn id="17" dur="500"/>
                                        <p:tgtEl>
                                          <p:spTgt spid="81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8195">
                                            <p:txEl>
                                              <p:pRg st="3" end="3"/>
                                            </p:txEl>
                                          </p:spTgt>
                                        </p:tgtEl>
                                        <p:attrNameLst>
                                          <p:attrName>style.visibility</p:attrName>
                                        </p:attrNameLst>
                                      </p:cBhvr>
                                      <p:to>
                                        <p:strVal val="visible"/>
                                      </p:to>
                                    </p:set>
                                    <p:animEffect transition="in" filter="slide(fromBottom)">
                                      <p:cBhvr>
                                        <p:cTn id="22" dur="500"/>
                                        <p:tgtEl>
                                          <p:spTgt spid="81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8195">
                                            <p:txEl>
                                              <p:pRg st="4" end="4"/>
                                            </p:txEl>
                                          </p:spTgt>
                                        </p:tgtEl>
                                        <p:attrNameLst>
                                          <p:attrName>style.visibility</p:attrName>
                                        </p:attrNameLst>
                                      </p:cBhvr>
                                      <p:to>
                                        <p:strVal val="visible"/>
                                      </p:to>
                                    </p:set>
                                    <p:animEffect transition="in" filter="slide(fromBottom)">
                                      <p:cBhvr>
                                        <p:cTn id="27" dur="500"/>
                                        <p:tgtEl>
                                          <p:spTgt spid="81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bldLvl="2"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3">
            <a:extLst>
              <a:ext uri="{FF2B5EF4-FFF2-40B4-BE49-F238E27FC236}">
                <a16:creationId xmlns:a16="http://schemas.microsoft.com/office/drawing/2014/main" id="{73E434EF-CB39-6E1B-6851-3BE5FD78C160}"/>
              </a:ext>
            </a:extLst>
          </p:cNvPr>
          <p:cNvSpPr>
            <a:spLocks noGrp="1" noChangeArrowheads="1"/>
          </p:cNvSpPr>
          <p:nvPr>
            <p:ph type="body" idx="1"/>
          </p:nvPr>
        </p:nvSpPr>
        <p:spPr>
          <a:xfrm>
            <a:off x="76200" y="1752600"/>
            <a:ext cx="8991600" cy="4876800"/>
          </a:xfrm>
        </p:spPr>
        <p:txBody>
          <a:bodyPr/>
          <a:lstStyle/>
          <a:p>
            <a:pPr algn="ctr" eaLnBrk="1" hangingPunct="1">
              <a:buNone/>
              <a:defRPr/>
            </a:pPr>
            <a:r>
              <a:rPr lang="en-US" sz="2600" b="1" i="1" dirty="0">
                <a:solidFill>
                  <a:schemeClr val="folHlink"/>
                </a:solidFill>
              </a:rPr>
              <a:t>“…for all have sinned and fall short of the glory of God, </a:t>
            </a:r>
            <a:r>
              <a:rPr lang="en-US" sz="2600" b="1" i="1" u="sng" dirty="0">
                <a:solidFill>
                  <a:schemeClr val="folHlink"/>
                </a:solidFill>
              </a:rPr>
              <a:t>being justified as a gift</a:t>
            </a:r>
            <a:r>
              <a:rPr lang="en-US" sz="2600" b="1" i="1" dirty="0">
                <a:solidFill>
                  <a:schemeClr val="folHlink"/>
                </a:solidFill>
              </a:rPr>
              <a:t> by His grace through the redemption which is in Christ Jesus; whom God displayed publicly as a propitiation in His blood through faith. This was to demonstrate His righteousness, because in the forbearance of God He passed over the sins previously committed; for the demonstration, I say, of His righteousness at the present time, so that </a:t>
            </a:r>
            <a:r>
              <a:rPr lang="en-US" sz="2600" b="1" i="1" u="sng" dirty="0">
                <a:solidFill>
                  <a:schemeClr val="folHlink"/>
                </a:solidFill>
              </a:rPr>
              <a:t>He would be just and the justifier of the one who has faith in Jesus</a:t>
            </a:r>
            <a:r>
              <a:rPr lang="en-US" sz="2600" b="1" i="1" dirty="0">
                <a:solidFill>
                  <a:schemeClr val="folHlink"/>
                </a:solidFill>
              </a:rPr>
              <a:t>.” </a:t>
            </a:r>
            <a:r>
              <a:rPr lang="en-US" sz="2600" b="1" dirty="0">
                <a:solidFill>
                  <a:schemeClr val="folHlink"/>
                </a:solidFill>
              </a:rPr>
              <a:t>(Romans 3:23-26) </a:t>
            </a:r>
          </a:p>
          <a:p>
            <a:pPr eaLnBrk="1" hangingPunct="1">
              <a:defRPr/>
            </a:pPr>
            <a:endParaRPr lang="en-US" sz="4000" b="1" i="1" dirty="0">
              <a:solidFill>
                <a:schemeClr val="folHlink"/>
              </a:solidFill>
            </a:endParaRPr>
          </a:p>
        </p:txBody>
      </p:sp>
      <p:sp>
        <p:nvSpPr>
          <p:cNvPr id="2" name="Rectangle 2">
            <a:extLst>
              <a:ext uri="{FF2B5EF4-FFF2-40B4-BE49-F238E27FC236}">
                <a16:creationId xmlns:a16="http://schemas.microsoft.com/office/drawing/2014/main" id="{D15BF44D-EBE1-DD9B-C816-05A2D9F0A10A}"/>
              </a:ext>
            </a:extLst>
          </p:cNvPr>
          <p:cNvSpPr>
            <a:spLocks noGrp="1" noChangeArrowheads="1"/>
          </p:cNvSpPr>
          <p:nvPr>
            <p:ph type="title"/>
          </p:nvPr>
        </p:nvSpPr>
        <p:spPr>
          <a:xfrm>
            <a:off x="457200" y="76200"/>
            <a:ext cx="8229600" cy="1627187"/>
          </a:xfrm>
          <a:solidFill>
            <a:schemeClr val="accent1"/>
          </a:solidFill>
        </p:spPr>
        <p:txBody>
          <a:bodyPr/>
          <a:lstStyle/>
          <a:p>
            <a:pPr eaLnBrk="1" hangingPunct="1">
              <a:buFont typeface="Wingdings" panose="05000000000000000000" pitchFamily="2" charset="2"/>
              <a:buNone/>
              <a:defRPr/>
            </a:pPr>
            <a:r>
              <a:rPr lang="en-US" sz="4400" dirty="0"/>
              <a:t>Only God can justify us, through faith in Jesus Christ.</a:t>
            </a: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lide(fromBottom)">
                                      <p:cBhvr>
                                        <p:cTn id="7" dur="500"/>
                                        <p:tgtEl>
                                          <p:spTgt spid="92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theme/theme1.xml><?xml version="1.0" encoding="utf-8"?>
<a:theme xmlns:a="http://schemas.openxmlformats.org/drawingml/2006/main" name="Globe">
  <a:themeElements>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fontScheme name="Glob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Globe 1">
        <a:dk1>
          <a:srgbClr val="622100"/>
        </a:dk1>
        <a:lt1>
          <a:srgbClr val="FFFFFF"/>
        </a:lt1>
        <a:dk2>
          <a:srgbClr val="800000"/>
        </a:dk2>
        <a:lt2>
          <a:srgbClr val="FFFFCC"/>
        </a:lt2>
        <a:accent1>
          <a:srgbClr val="E42B00"/>
        </a:accent1>
        <a:accent2>
          <a:srgbClr val="996600"/>
        </a:accent2>
        <a:accent3>
          <a:srgbClr val="C0AAAA"/>
        </a:accent3>
        <a:accent4>
          <a:srgbClr val="DADADA"/>
        </a:accent4>
        <a:accent5>
          <a:srgbClr val="EFACAA"/>
        </a:accent5>
        <a:accent6>
          <a:srgbClr val="8A5C00"/>
        </a:accent6>
        <a:hlink>
          <a:srgbClr val="FADF6C"/>
        </a:hlink>
        <a:folHlink>
          <a:srgbClr val="FF9900"/>
        </a:folHlink>
      </a:clrScheme>
      <a:clrMap bg1="dk2" tx1="lt1" bg2="dk1" tx2="lt2" accent1="accent1" accent2="accent2" accent3="accent3" accent4="accent4" accent5="accent5" accent6="accent6" hlink="hlink" folHlink="folHlink"/>
    </a:extraClrScheme>
    <a:extraClrScheme>
      <a:clrScheme name="Globe 2">
        <a:dk1>
          <a:srgbClr val="5F4545"/>
        </a:dk1>
        <a:lt1>
          <a:srgbClr val="FFFFFF"/>
        </a:lt1>
        <a:dk2>
          <a:srgbClr val="8F6969"/>
        </a:dk2>
        <a:lt2>
          <a:srgbClr val="FFFFCC"/>
        </a:lt2>
        <a:accent1>
          <a:srgbClr val="CC6600"/>
        </a:accent1>
        <a:accent2>
          <a:srgbClr val="924C0C"/>
        </a:accent2>
        <a:accent3>
          <a:srgbClr val="C6B9B9"/>
        </a:accent3>
        <a:accent4>
          <a:srgbClr val="DADADA"/>
        </a:accent4>
        <a:accent5>
          <a:srgbClr val="E2B8AA"/>
        </a:accent5>
        <a:accent6>
          <a:srgbClr val="84440A"/>
        </a:accent6>
        <a:hlink>
          <a:srgbClr val="CFD375"/>
        </a:hlink>
        <a:folHlink>
          <a:srgbClr val="98BB91"/>
        </a:folHlink>
      </a:clrScheme>
      <a:clrMap bg1="dk2" tx1="lt1" bg2="dk1" tx2="lt2" accent1="accent1" accent2="accent2" accent3="accent3" accent4="accent4" accent5="accent5" accent6="accent6" hlink="hlink" folHlink="folHlink"/>
    </a:extraClrScheme>
    <a:extraClrScheme>
      <a:clrScheme name="Globe 3">
        <a:dk1>
          <a:srgbClr val="003B76"/>
        </a:dk1>
        <a:lt1>
          <a:srgbClr val="FFFFFF"/>
        </a:lt1>
        <a:dk2>
          <a:srgbClr val="0066CC"/>
        </a:dk2>
        <a:lt2>
          <a:srgbClr val="CCECFF"/>
        </a:lt2>
        <a:accent1>
          <a:srgbClr val="33CCCC"/>
        </a:accent1>
        <a:accent2>
          <a:srgbClr val="66CCFF"/>
        </a:accent2>
        <a:accent3>
          <a:srgbClr val="AAB8E2"/>
        </a:accent3>
        <a:accent4>
          <a:srgbClr val="DADADA"/>
        </a:accent4>
        <a:accent5>
          <a:srgbClr val="ADE2E2"/>
        </a:accent5>
        <a:accent6>
          <a:srgbClr val="5CB9E7"/>
        </a:accent6>
        <a:hlink>
          <a:srgbClr val="FFFFCC"/>
        </a:hlink>
        <a:folHlink>
          <a:srgbClr val="FFCC66"/>
        </a:folHlink>
      </a:clrScheme>
      <a:clrMap bg1="dk2" tx1="lt1" bg2="dk1" tx2="lt2" accent1="accent1" accent2="accent2" accent3="accent3" accent4="accent4" accent5="accent5" accent6="accent6" hlink="hlink" folHlink="folHlink"/>
    </a:extraClrScheme>
    <a:extraClrScheme>
      <a:clrScheme name="Globe 4">
        <a:dk1>
          <a:srgbClr val="005856"/>
        </a:dk1>
        <a:lt1>
          <a:srgbClr val="FFFFFF"/>
        </a:lt1>
        <a:dk2>
          <a:srgbClr val="008080"/>
        </a:dk2>
        <a:lt2>
          <a:srgbClr val="FFFFCC"/>
        </a:lt2>
        <a:accent1>
          <a:srgbClr val="0099CC"/>
        </a:accent1>
        <a:accent2>
          <a:srgbClr val="00CCFF"/>
        </a:accent2>
        <a:accent3>
          <a:srgbClr val="AAC0C0"/>
        </a:accent3>
        <a:accent4>
          <a:srgbClr val="DADADA"/>
        </a:accent4>
        <a:accent5>
          <a:srgbClr val="AACAE2"/>
        </a:accent5>
        <a:accent6>
          <a:srgbClr val="00B9E7"/>
        </a:accent6>
        <a:hlink>
          <a:srgbClr val="1ACE9F"/>
        </a:hlink>
        <a:folHlink>
          <a:srgbClr val="948CCE"/>
        </a:folHlink>
      </a:clrScheme>
      <a:clrMap bg1="dk2" tx1="lt1" bg2="dk1" tx2="lt2" accent1="accent1" accent2="accent2" accent3="accent3" accent4="accent4" accent5="accent5" accent6="accent6" hlink="hlink" folHlink="folHlink"/>
    </a:extraClrScheme>
    <a:extraClrScheme>
      <a:clrScheme name="Globe 5">
        <a:dk1>
          <a:srgbClr val="3C5436"/>
        </a:dk1>
        <a:lt1>
          <a:srgbClr val="FFFFFF"/>
        </a:lt1>
        <a:dk2>
          <a:srgbClr val="5F8656"/>
        </a:dk2>
        <a:lt2>
          <a:srgbClr val="D6D8C0"/>
        </a:lt2>
        <a:accent1>
          <a:srgbClr val="61733D"/>
        </a:accent1>
        <a:accent2>
          <a:srgbClr val="324A39"/>
        </a:accent2>
        <a:accent3>
          <a:srgbClr val="B6C3B4"/>
        </a:accent3>
        <a:accent4>
          <a:srgbClr val="DADADA"/>
        </a:accent4>
        <a:accent5>
          <a:srgbClr val="B7BCAF"/>
        </a:accent5>
        <a:accent6>
          <a:srgbClr val="2C4233"/>
        </a:accent6>
        <a:hlink>
          <a:srgbClr val="73D588"/>
        </a:hlink>
        <a:folHlink>
          <a:srgbClr val="6F99B9"/>
        </a:folHlink>
      </a:clrScheme>
      <a:clrMap bg1="dk2" tx1="lt1" bg2="dk1" tx2="lt2" accent1="accent1" accent2="accent2" accent3="accent3" accent4="accent4" accent5="accent5" accent6="accent6" hlink="hlink" folHlink="folHlink"/>
    </a:extraClrScheme>
    <a:extraClrScheme>
      <a:clrScheme name="Globe 6">
        <a:dk1>
          <a:srgbClr val="5B7B65"/>
        </a:dk1>
        <a:lt1>
          <a:srgbClr val="FFFFFF"/>
        </a:lt1>
        <a:dk2>
          <a:srgbClr val="9ABE9D"/>
        </a:dk2>
        <a:lt2>
          <a:srgbClr val="336600"/>
        </a:lt2>
        <a:accent1>
          <a:srgbClr val="00CC66"/>
        </a:accent1>
        <a:accent2>
          <a:srgbClr val="4E7050"/>
        </a:accent2>
        <a:accent3>
          <a:srgbClr val="CADBCC"/>
        </a:accent3>
        <a:accent4>
          <a:srgbClr val="DADADA"/>
        </a:accent4>
        <a:accent5>
          <a:srgbClr val="AAE2B8"/>
        </a:accent5>
        <a:accent6>
          <a:srgbClr val="466548"/>
        </a:accent6>
        <a:hlink>
          <a:srgbClr val="FFFFCC"/>
        </a:hlink>
        <a:folHlink>
          <a:srgbClr val="9CE8A3"/>
        </a:folHlink>
      </a:clrScheme>
      <a:clrMap bg1="dk2" tx1="lt1" bg2="dk1" tx2="lt2" accent1="accent1" accent2="accent2" accent3="accent3" accent4="accent4" accent5="accent5" accent6="accent6" hlink="hlink" folHlink="folHlink"/>
    </a:extraClrScheme>
    <a:extraClrScheme>
      <a:clrScheme name="Globe 7">
        <a:dk1>
          <a:srgbClr val="4C4E44"/>
        </a:dk1>
        <a:lt1>
          <a:srgbClr val="FFFFFF"/>
        </a:lt1>
        <a:dk2>
          <a:srgbClr val="686B5D"/>
        </a:dk2>
        <a:lt2>
          <a:srgbClr val="D6D5C6"/>
        </a:lt2>
        <a:accent1>
          <a:srgbClr val="898D79"/>
        </a:accent1>
        <a:accent2>
          <a:srgbClr val="4D4F45"/>
        </a:accent2>
        <a:accent3>
          <a:srgbClr val="B9BAB6"/>
        </a:accent3>
        <a:accent4>
          <a:srgbClr val="DADADA"/>
        </a:accent4>
        <a:accent5>
          <a:srgbClr val="C4C5BE"/>
        </a:accent5>
        <a:accent6>
          <a:srgbClr val="45473E"/>
        </a:accent6>
        <a:hlink>
          <a:srgbClr val="58BE67"/>
        </a:hlink>
        <a:folHlink>
          <a:srgbClr val="C0C640"/>
        </a:folHlink>
      </a:clrScheme>
      <a:clrMap bg1="dk2" tx1="lt1" bg2="dk1" tx2="lt2" accent1="accent1" accent2="accent2" accent3="accent3" accent4="accent4" accent5="accent5" accent6="accent6" hlink="hlink" folHlink="folHlink"/>
    </a:extraClrScheme>
    <a:extraClrScheme>
      <a:clrScheme name="Globe 8">
        <a:dk1>
          <a:srgbClr val="000000"/>
        </a:dk1>
        <a:lt1>
          <a:srgbClr val="FFFFDD"/>
        </a:lt1>
        <a:dk2>
          <a:srgbClr val="000000"/>
        </a:dk2>
        <a:lt2>
          <a:srgbClr val="98977A"/>
        </a:lt2>
        <a:accent1>
          <a:srgbClr val="BDCDA7"/>
        </a:accent1>
        <a:accent2>
          <a:srgbClr val="A0D060"/>
        </a:accent2>
        <a:accent3>
          <a:srgbClr val="FFFFEB"/>
        </a:accent3>
        <a:accent4>
          <a:srgbClr val="000000"/>
        </a:accent4>
        <a:accent5>
          <a:srgbClr val="DBE3D0"/>
        </a:accent5>
        <a:accent6>
          <a:srgbClr val="91BC56"/>
        </a:accent6>
        <a:hlink>
          <a:srgbClr val="FADD4E"/>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Globe</Template>
  <TotalTime>573</TotalTime>
  <Words>4947</Words>
  <Application>Microsoft Office PowerPoint</Application>
  <PresentationFormat>On-screen Show (4:3)</PresentationFormat>
  <Paragraphs>168</Paragraphs>
  <Slides>20</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system-ui</vt:lpstr>
      <vt:lpstr>Verdana</vt:lpstr>
      <vt:lpstr>Wingdings</vt:lpstr>
      <vt:lpstr>Globe</vt:lpstr>
      <vt:lpstr>Justifying Self</vt:lpstr>
      <vt:lpstr>Points Regarding Job</vt:lpstr>
      <vt:lpstr>Examples Of Self-Justification</vt:lpstr>
      <vt:lpstr>Self-Justification At The Judgment</vt:lpstr>
      <vt:lpstr>Reasons For Self-Justification</vt:lpstr>
      <vt:lpstr>Present Day Efforts At  Self-Justification</vt:lpstr>
      <vt:lpstr>Present Day Efforts At  Self-Justification</vt:lpstr>
      <vt:lpstr>Better To Acknowledge Sin &amp; Accept Responsibility</vt:lpstr>
      <vt:lpstr>Only God can justify us, through faith in Jesus Christ.</vt:lpstr>
      <vt:lpstr>God requires us to have a “working faith” to be justified.</vt:lpstr>
      <vt:lpstr>Commending ourselves will not make us approved to God.</vt:lpstr>
      <vt:lpstr>What must we do to be approved to God?</vt:lpstr>
      <vt:lpstr>We must be hearers of the word, and doers of the word.</vt:lpstr>
      <vt:lpstr>We must believe the word, the gospel of Jesus Christ.</vt:lpstr>
      <vt:lpstr>We must repent of our sins.</vt:lpstr>
      <vt:lpstr>We must confess Jesus Christ.</vt:lpstr>
      <vt:lpstr>We must be baptized for the forgiveness of our sins.</vt:lpstr>
      <vt:lpstr>We must remain obedient servants of God all our lives.</vt:lpstr>
      <vt:lpstr>When Christians sin, we must repent and confess to God.</vt:lpstr>
      <vt:lpstr>How To Be Saved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Justifying Self (4)</dc:title>
  <dc:creator>Randy Childs; Micky Galloway</dc:creator>
  <dc:description>7/12/2009</dc:description>
  <cp:lastModifiedBy>Richard Lidh</cp:lastModifiedBy>
  <cp:revision>24</cp:revision>
  <cp:lastPrinted>2025-03-23T13:47:52Z</cp:lastPrinted>
  <dcterms:created xsi:type="dcterms:W3CDTF">2005-01-09T22:32:45Z</dcterms:created>
  <dcterms:modified xsi:type="dcterms:W3CDTF">2025-03-29T15:07:38Z</dcterms:modified>
</cp:coreProperties>
</file>